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sldIdLst>
    <p:sldId id="259" r:id="rId3"/>
    <p:sldId id="261" r:id="rId4"/>
    <p:sldId id="262" r:id="rId5"/>
    <p:sldId id="263" r:id="rId6"/>
    <p:sldId id="264" r:id="rId7"/>
    <p:sldId id="266" r:id="rId8"/>
    <p:sldId id="271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FR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92832F5-EA01-48E5-B403-87E193F50680}">
          <p14:sldIdLst>
            <p14:sldId id="259"/>
          </p14:sldIdLst>
        </p14:section>
        <p14:section name="Vue d’ensemble du projet" id="{087866C3-7028-482C-8D34-6BF5363FBD75}">
          <p14:sldIdLst>
            <p14:sldId id="261"/>
          </p14:sldIdLst>
        </p14:section>
        <p14:section name="Mise à jour de l’état" id="{521DEF98-8796-4632-831A-16252E9A6054}">
          <p14:sldIdLst>
            <p14:sldId id="262"/>
            <p14:sldId id="263"/>
          </p14:sldIdLst>
        </p14:section>
        <p14:section name="Barre de planning" id="{CF24EBA6-C924-424D-AC31-A4B9992A87E0}">
          <p14:sldIdLst>
            <p14:sldId id="264"/>
            <p14:sldId id="266"/>
            <p14:sldId id="271"/>
          </p14:sldIdLst>
        </p14:section>
        <p14:section name="Étapes suivantes et éléments d’action" id="{C24C98EC-938D-4034-8DB8-5E8DBF16E3CB}">
          <p14:sldIdLst>
            <p14:sldId id="267"/>
            <p14:sldId id="268"/>
          </p14:sldIdLst>
        </p14:section>
        <p14:section name="Annexe" id="{E35CCD6A-2288-476E-BC93-C75323AE1F32}">
          <p14:sldIdLst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2880">
          <p15:clr>
            <a:srgbClr val="A4A3A4"/>
          </p15:clr>
        </p15:guide>
        <p15:guide id="4" pos="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88187" autoAdjust="0"/>
  </p:normalViewPr>
  <p:slideViewPr>
    <p:cSldViewPr>
      <p:cViewPr varScale="1">
        <p:scale>
          <a:sx n="81" d="100"/>
          <a:sy n="81" d="100"/>
        </p:scale>
        <p:origin x="67" y="72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5C831A-CCF5-4391-A2BE-9DF065D37587}" type="doc">
      <dgm:prSet loTypeId="urn:microsoft.com/office/officeart/2005/8/layout/arrow2" loCatId="process" qsTypeId="urn:microsoft.com/office/officeart/2005/8/quickstyle/3d5" qsCatId="3D" csTypeId="urn:microsoft.com/office/officeart/2005/8/colors/colorful3" csCatId="colorful" phldr="1"/>
      <dgm:spPr/>
    </dgm:pt>
    <dgm:pt modelId="{1E3A074B-8EC3-4AC7-ADB8-C53A583CA2D1}">
      <dgm:prSet phldrT="[Text]" custT="1"/>
      <dgm:spPr/>
      <dgm:t>
        <a:bodyPr/>
        <a:lstStyle/>
        <a:p>
          <a:r>
            <a:rPr lang="fr-FR" sz="2000"/>
            <a:t>Jalon 1</a:t>
          </a:r>
        </a:p>
      </dgm:t>
    </dgm:pt>
    <dgm:pt modelId="{C3E70DF8-D297-401F-A070-1295F4388B0B}" type="parTrans" cxnId="{8C1AFE23-B091-4CE6-8284-0511812F213B}">
      <dgm:prSet/>
      <dgm:spPr/>
      <dgm:t>
        <a:bodyPr/>
        <a:lstStyle/>
        <a:p>
          <a:endParaRPr lang="fr-FR" sz="2400"/>
        </a:p>
      </dgm:t>
    </dgm:pt>
    <dgm:pt modelId="{13D421C7-F834-4141-85ED-0207D610A128}" type="sibTrans" cxnId="{8C1AFE23-B091-4CE6-8284-0511812F213B}">
      <dgm:prSet/>
      <dgm:spPr/>
      <dgm:t>
        <a:bodyPr/>
        <a:lstStyle/>
        <a:p>
          <a:endParaRPr lang="fr-FR" sz="2400"/>
        </a:p>
      </dgm:t>
    </dgm:pt>
    <dgm:pt modelId="{C7CCB8C4-BA8F-435B-96D2-651E5BBEE204}">
      <dgm:prSet phldrT="[Text]" custT="1"/>
      <dgm:spPr/>
      <dgm:t>
        <a:bodyPr/>
        <a:lstStyle/>
        <a:p>
          <a:r>
            <a:rPr lang="fr-FR" sz="2000"/>
            <a:t>Jalon 2</a:t>
          </a:r>
        </a:p>
      </dgm:t>
    </dgm:pt>
    <dgm:pt modelId="{AD18367E-C5DB-45A4-A27B-B15954C86D0F}" type="parTrans" cxnId="{679C1D1A-14EB-43D6-A6EB-15DB434BD9E3}">
      <dgm:prSet/>
      <dgm:spPr/>
      <dgm:t>
        <a:bodyPr/>
        <a:lstStyle/>
        <a:p>
          <a:endParaRPr lang="fr-FR" sz="2400"/>
        </a:p>
      </dgm:t>
    </dgm:pt>
    <dgm:pt modelId="{7D6A4EA2-7BAB-433A-B969-4D95C96F0274}" type="sibTrans" cxnId="{679C1D1A-14EB-43D6-A6EB-15DB434BD9E3}">
      <dgm:prSet/>
      <dgm:spPr/>
      <dgm:t>
        <a:bodyPr/>
        <a:lstStyle/>
        <a:p>
          <a:endParaRPr lang="fr-FR" sz="2400"/>
        </a:p>
      </dgm:t>
    </dgm:pt>
    <dgm:pt modelId="{A75DE5EA-0E88-4A1C-B1EA-B4EE477D7AA1}">
      <dgm:prSet phldrT="[Text]" custT="1"/>
      <dgm:spPr/>
      <dgm:t>
        <a:bodyPr/>
        <a:lstStyle/>
        <a:p>
          <a:r>
            <a:rPr lang="fr-FR" sz="2000"/>
            <a:t>Jalon 3</a:t>
          </a:r>
        </a:p>
      </dgm:t>
    </dgm:pt>
    <dgm:pt modelId="{48157EE2-9BD9-48FE-A422-276C84F2470D}" type="parTrans" cxnId="{D09152C8-0058-4F02-AE9F-59A443534AE8}">
      <dgm:prSet/>
      <dgm:spPr/>
      <dgm:t>
        <a:bodyPr/>
        <a:lstStyle/>
        <a:p>
          <a:endParaRPr lang="fr-FR" sz="2400"/>
        </a:p>
      </dgm:t>
    </dgm:pt>
    <dgm:pt modelId="{03226FF3-250B-4000-A0B5-00FF0F1D75A5}" type="sibTrans" cxnId="{D09152C8-0058-4F02-AE9F-59A443534AE8}">
      <dgm:prSet/>
      <dgm:spPr/>
      <dgm:t>
        <a:bodyPr/>
        <a:lstStyle/>
        <a:p>
          <a:endParaRPr lang="fr-FR" sz="2400"/>
        </a:p>
      </dgm:t>
    </dgm:pt>
    <dgm:pt modelId="{A39C9339-F7BC-4A9F-AF8A-3B9741B27413}">
      <dgm:prSet phldrT="[Text]" custT="1"/>
      <dgm:spPr/>
      <dgm:t>
        <a:bodyPr/>
        <a:lstStyle/>
        <a:p>
          <a:r>
            <a:rPr lang="fr-FR" sz="2000"/>
            <a:t>Date 1</a:t>
          </a:r>
        </a:p>
      </dgm:t>
    </dgm:pt>
    <dgm:pt modelId="{26699644-3B9B-4794-926C-D854282146D8}" type="parTrans" cxnId="{BF777ED0-A485-405A-BFCD-E378EF965464}">
      <dgm:prSet/>
      <dgm:spPr/>
      <dgm:t>
        <a:bodyPr/>
        <a:lstStyle/>
        <a:p>
          <a:endParaRPr lang="fr-FR" sz="2400"/>
        </a:p>
      </dgm:t>
    </dgm:pt>
    <dgm:pt modelId="{3E2FBE5E-2D29-4C39-97D1-424264F1308F}" type="sibTrans" cxnId="{BF777ED0-A485-405A-BFCD-E378EF965464}">
      <dgm:prSet/>
      <dgm:spPr/>
      <dgm:t>
        <a:bodyPr/>
        <a:lstStyle/>
        <a:p>
          <a:endParaRPr lang="fr-FR" sz="2400"/>
        </a:p>
      </dgm:t>
    </dgm:pt>
    <dgm:pt modelId="{5175B6B0-3CA6-4535-A09B-108E0999A356}">
      <dgm:prSet phldrT="[Text]" custT="1"/>
      <dgm:spPr/>
      <dgm:t>
        <a:bodyPr/>
        <a:lstStyle/>
        <a:p>
          <a:r>
            <a:rPr lang="fr-FR" sz="2000"/>
            <a:t>Date 2</a:t>
          </a:r>
        </a:p>
      </dgm:t>
    </dgm:pt>
    <dgm:pt modelId="{ECD96492-1092-4631-A208-D9A5DA08372E}" type="parTrans" cxnId="{345AD6EC-90F1-4BA3-A053-C21366541189}">
      <dgm:prSet/>
      <dgm:spPr/>
      <dgm:t>
        <a:bodyPr/>
        <a:lstStyle/>
        <a:p>
          <a:endParaRPr lang="fr-FR" sz="2400"/>
        </a:p>
      </dgm:t>
    </dgm:pt>
    <dgm:pt modelId="{F900535F-E882-46D4-B632-4B8ACBE851E4}" type="sibTrans" cxnId="{345AD6EC-90F1-4BA3-A053-C21366541189}">
      <dgm:prSet/>
      <dgm:spPr/>
      <dgm:t>
        <a:bodyPr/>
        <a:lstStyle/>
        <a:p>
          <a:endParaRPr lang="fr-FR" sz="2400"/>
        </a:p>
      </dgm:t>
    </dgm:pt>
    <dgm:pt modelId="{1982B446-3706-4711-A6F1-3DC4DFE59A3A}">
      <dgm:prSet phldrT="[Text]" custT="1"/>
      <dgm:spPr/>
      <dgm:t>
        <a:bodyPr/>
        <a:lstStyle/>
        <a:p>
          <a:r>
            <a:rPr lang="fr-FR" sz="2000"/>
            <a:t>Jalon 4</a:t>
          </a:r>
        </a:p>
      </dgm:t>
    </dgm:pt>
    <dgm:pt modelId="{33D0F32B-ABD3-423A-818A-28D89377B172}" type="parTrans" cxnId="{7DD07C3D-EA79-49EE-93EE-865A49AB8425}">
      <dgm:prSet/>
      <dgm:spPr/>
      <dgm:t>
        <a:bodyPr/>
        <a:lstStyle/>
        <a:p>
          <a:endParaRPr lang="fr-FR"/>
        </a:p>
      </dgm:t>
    </dgm:pt>
    <dgm:pt modelId="{6C0374E5-7FC4-4DEF-BC17-94C58A35DE3F}" type="sibTrans" cxnId="{7DD07C3D-EA79-49EE-93EE-865A49AB8425}">
      <dgm:prSet/>
      <dgm:spPr/>
      <dgm:t>
        <a:bodyPr/>
        <a:lstStyle/>
        <a:p>
          <a:endParaRPr lang="fr-FR"/>
        </a:p>
      </dgm:t>
    </dgm:pt>
    <dgm:pt modelId="{BAD6DE81-DE4F-40EF-8526-A8F127A4BE33}">
      <dgm:prSet phldrT="[Text]" custT="1"/>
      <dgm:spPr/>
      <dgm:t>
        <a:bodyPr/>
        <a:lstStyle/>
        <a:p>
          <a:r>
            <a:rPr lang="fr-FR" sz="2000"/>
            <a:t>Date 4</a:t>
          </a:r>
        </a:p>
      </dgm:t>
    </dgm:pt>
    <dgm:pt modelId="{3224C504-155F-4C9F-93C7-83D8D4CEC1B4}" type="parTrans" cxnId="{293E3154-15DE-4C13-93DE-664CEAB9F0AF}">
      <dgm:prSet/>
      <dgm:spPr/>
      <dgm:t>
        <a:bodyPr/>
        <a:lstStyle/>
        <a:p>
          <a:endParaRPr lang="fr-FR"/>
        </a:p>
      </dgm:t>
    </dgm:pt>
    <dgm:pt modelId="{6252B9CC-7427-40BA-B706-E629F53D4B22}" type="sibTrans" cxnId="{293E3154-15DE-4C13-93DE-664CEAB9F0AF}">
      <dgm:prSet/>
      <dgm:spPr/>
      <dgm:t>
        <a:bodyPr/>
        <a:lstStyle/>
        <a:p>
          <a:endParaRPr lang="fr-FR"/>
        </a:p>
      </dgm:t>
    </dgm:pt>
    <dgm:pt modelId="{9898FE38-DE6C-46BA-8D32-D767674AD978}">
      <dgm:prSet phldrT="[Text]" custT="1"/>
      <dgm:spPr/>
      <dgm:t>
        <a:bodyPr/>
        <a:lstStyle/>
        <a:p>
          <a:r>
            <a:rPr lang="fr-FR" sz="2000"/>
            <a:t>Date 3</a:t>
          </a:r>
        </a:p>
      </dgm:t>
    </dgm:pt>
    <dgm:pt modelId="{6500A968-9A0E-4ACA-91E4-A3C5FA03BCC8}" type="parTrans" cxnId="{277398F3-A9DD-4822-A4A0-9408AA94EB41}">
      <dgm:prSet/>
      <dgm:spPr/>
      <dgm:t>
        <a:bodyPr/>
        <a:lstStyle/>
        <a:p>
          <a:endParaRPr lang="fr-FR"/>
        </a:p>
      </dgm:t>
    </dgm:pt>
    <dgm:pt modelId="{15E99FBC-5B51-4114-8E0B-C26E50C78603}" type="sibTrans" cxnId="{277398F3-A9DD-4822-A4A0-9408AA94EB41}">
      <dgm:prSet/>
      <dgm:spPr/>
      <dgm:t>
        <a:bodyPr/>
        <a:lstStyle/>
        <a:p>
          <a:endParaRPr lang="fr-FR"/>
        </a:p>
      </dgm:t>
    </dgm:pt>
    <dgm:pt modelId="{E220828C-C958-4FCF-B52F-02D7F5D17607}" type="pres">
      <dgm:prSet presAssocID="{455C831A-CCF5-4391-A2BE-9DF065D37587}" presName="arrowDiagram" presStyleCnt="0">
        <dgm:presLayoutVars>
          <dgm:chMax val="5"/>
          <dgm:dir/>
          <dgm:resizeHandles val="exact"/>
        </dgm:presLayoutVars>
      </dgm:prSet>
      <dgm:spPr/>
    </dgm:pt>
    <dgm:pt modelId="{82ED47FD-CD8E-4EC8-A7E3-BF3AC4BC5C1A}" type="pres">
      <dgm:prSet presAssocID="{455C831A-CCF5-4391-A2BE-9DF065D37587}" presName="arrow" presStyleLbl="bgShp" presStyleIdx="0" presStyleCnt="1" custScaleX="86792" custScaleY="86038"/>
      <dgm:spPr/>
    </dgm:pt>
    <dgm:pt modelId="{4566E19C-2577-409E-A34A-BB8B091D39D1}" type="pres">
      <dgm:prSet presAssocID="{455C831A-CCF5-4391-A2BE-9DF065D37587}" presName="arrowDiagram4" presStyleCnt="0"/>
      <dgm:spPr/>
    </dgm:pt>
    <dgm:pt modelId="{A94E7C76-C16F-47F1-B4F1-C2CF2270A7E9}" type="pres">
      <dgm:prSet presAssocID="{1E3A074B-8EC3-4AC7-ADB8-C53A583CA2D1}" presName="bullet4a" presStyleLbl="node1" presStyleIdx="0" presStyleCnt="4" custLinFactX="129" custLinFactNeighborX="100000" custLinFactNeighborY="9679"/>
      <dgm:spPr/>
    </dgm:pt>
    <dgm:pt modelId="{48F9B62B-8095-40B1-882D-7B164B0C8B69}" type="pres">
      <dgm:prSet presAssocID="{1E3A074B-8EC3-4AC7-ADB8-C53A583CA2D1}" presName="textBox4a" presStyleLbl="revTx" presStyleIdx="0" presStyleCnt="4" custScaleX="120677" custLinFactNeighborX="14676" custLinFactNeighborY="2972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CFC4447-43F4-414D-A014-8F5BDE3BC5FF}" type="pres">
      <dgm:prSet presAssocID="{C7CCB8C4-BA8F-435B-96D2-651E5BBEE204}" presName="bullet4b" presStyleLbl="node1" presStyleIdx="1" presStyleCnt="4" custLinFactNeighborX="-8158" custLinFactNeighborY="50683"/>
      <dgm:spPr/>
    </dgm:pt>
    <dgm:pt modelId="{389CF004-91C6-4868-93F7-537D5C97980B}" type="pres">
      <dgm:prSet presAssocID="{C7CCB8C4-BA8F-435B-96D2-651E5BBEE204}" presName="textBox4b" presStyleLbl="revTx" presStyleIdx="1" presStyleCnt="4" custScaleY="81565" custLinFactNeighborX="-9999" custLinFactNeighborY="1809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49C94D-D2A4-4464-8383-D3C12F8B2538}" type="pres">
      <dgm:prSet presAssocID="{A75DE5EA-0E88-4A1C-B1EA-B4EE477D7AA1}" presName="bullet4c" presStyleLbl="node1" presStyleIdx="2" presStyleCnt="4" custLinFactNeighborX="-59466" custLinFactNeighborY="50213"/>
      <dgm:spPr/>
    </dgm:pt>
    <dgm:pt modelId="{5E71A06C-9747-4CAE-BA21-E9C2A4D6678D}" type="pres">
      <dgm:prSet presAssocID="{A75DE5EA-0E88-4A1C-B1EA-B4EE477D7AA1}" presName="textBox4c" presStyleLbl="revTx" presStyleIdx="2" presStyleCnt="4" custScaleY="60921" custLinFactNeighborX="-27627" custLinFactNeighborY="41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27355-A6E4-4C01-AB6A-08B68C0ABB91}" type="pres">
      <dgm:prSet presAssocID="{1982B446-3706-4711-A6F1-3DC4DFE59A3A}" presName="bullet4d" presStyleLbl="node1" presStyleIdx="3" presStyleCnt="4" custLinFactNeighborX="-57095" custLinFactNeighborY="36725"/>
      <dgm:spPr/>
    </dgm:pt>
    <dgm:pt modelId="{DB2CD8C7-A5B3-49A1-81CC-0EEDDDF3DB4E}" type="pres">
      <dgm:prSet presAssocID="{1982B446-3706-4711-A6F1-3DC4DFE59A3A}" presName="textBox4d" presStyleLbl="revTx" presStyleIdx="3" presStyleCnt="4" custScaleY="64549" custLinFactNeighborX="-31716" custLinFactNeighborY="372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77398F3-A9DD-4822-A4A0-9408AA94EB41}" srcId="{A75DE5EA-0E88-4A1C-B1EA-B4EE477D7AA1}" destId="{9898FE38-DE6C-46BA-8D32-D767674AD978}" srcOrd="0" destOrd="0" parTransId="{6500A968-9A0E-4ACA-91E4-A3C5FA03BCC8}" sibTransId="{15E99FBC-5B51-4114-8E0B-C26E50C78603}"/>
    <dgm:cxn modelId="{2583541F-F162-483D-B9B2-385C14B7D6E2}" type="presOf" srcId="{9898FE38-DE6C-46BA-8D32-D767674AD978}" destId="{5E71A06C-9747-4CAE-BA21-E9C2A4D6678D}" srcOrd="0" destOrd="1" presId="urn:microsoft.com/office/officeart/2005/8/layout/arrow2"/>
    <dgm:cxn modelId="{39ECB7E7-30E3-4A3C-AAF0-553A3160CF23}" type="presOf" srcId="{455C831A-CCF5-4391-A2BE-9DF065D37587}" destId="{E220828C-C958-4FCF-B52F-02D7F5D17607}" srcOrd="0" destOrd="0" presId="urn:microsoft.com/office/officeart/2005/8/layout/arrow2"/>
    <dgm:cxn modelId="{345AD6EC-90F1-4BA3-A053-C21366541189}" srcId="{C7CCB8C4-BA8F-435B-96D2-651E5BBEE204}" destId="{5175B6B0-3CA6-4535-A09B-108E0999A356}" srcOrd="0" destOrd="0" parTransId="{ECD96492-1092-4631-A208-D9A5DA08372E}" sibTransId="{F900535F-E882-46D4-B632-4B8ACBE851E4}"/>
    <dgm:cxn modelId="{8C1AFE23-B091-4CE6-8284-0511812F213B}" srcId="{455C831A-CCF5-4391-A2BE-9DF065D37587}" destId="{1E3A074B-8EC3-4AC7-ADB8-C53A583CA2D1}" srcOrd="0" destOrd="0" parTransId="{C3E70DF8-D297-401F-A070-1295F4388B0B}" sibTransId="{13D421C7-F834-4141-85ED-0207D610A128}"/>
    <dgm:cxn modelId="{FC06516A-52A5-4D36-B302-CBA7ED53FA18}" type="presOf" srcId="{C7CCB8C4-BA8F-435B-96D2-651E5BBEE204}" destId="{389CF004-91C6-4868-93F7-537D5C97980B}" srcOrd="0" destOrd="0" presId="urn:microsoft.com/office/officeart/2005/8/layout/arrow2"/>
    <dgm:cxn modelId="{6686FD9E-DB1E-41A9-BB5F-188F3F8748F3}" type="presOf" srcId="{A39C9339-F7BC-4A9F-AF8A-3B9741B27413}" destId="{48F9B62B-8095-40B1-882D-7B164B0C8B69}" srcOrd="0" destOrd="1" presId="urn:microsoft.com/office/officeart/2005/8/layout/arrow2"/>
    <dgm:cxn modelId="{FF43409D-6490-4DAC-9843-57BD11235D92}" type="presOf" srcId="{1E3A074B-8EC3-4AC7-ADB8-C53A583CA2D1}" destId="{48F9B62B-8095-40B1-882D-7B164B0C8B69}" srcOrd="0" destOrd="0" presId="urn:microsoft.com/office/officeart/2005/8/layout/arrow2"/>
    <dgm:cxn modelId="{3C905DEF-E67D-4C40-B05D-4060669E3B98}" type="presOf" srcId="{A75DE5EA-0E88-4A1C-B1EA-B4EE477D7AA1}" destId="{5E71A06C-9747-4CAE-BA21-E9C2A4D6678D}" srcOrd="0" destOrd="0" presId="urn:microsoft.com/office/officeart/2005/8/layout/arrow2"/>
    <dgm:cxn modelId="{BF777ED0-A485-405A-BFCD-E378EF965464}" srcId="{1E3A074B-8EC3-4AC7-ADB8-C53A583CA2D1}" destId="{A39C9339-F7BC-4A9F-AF8A-3B9741B27413}" srcOrd="0" destOrd="0" parTransId="{26699644-3B9B-4794-926C-D854282146D8}" sibTransId="{3E2FBE5E-2D29-4C39-97D1-424264F1308F}"/>
    <dgm:cxn modelId="{679C1D1A-14EB-43D6-A6EB-15DB434BD9E3}" srcId="{455C831A-CCF5-4391-A2BE-9DF065D37587}" destId="{C7CCB8C4-BA8F-435B-96D2-651E5BBEE204}" srcOrd="1" destOrd="0" parTransId="{AD18367E-C5DB-45A4-A27B-B15954C86D0F}" sibTransId="{7D6A4EA2-7BAB-433A-B969-4D95C96F0274}"/>
    <dgm:cxn modelId="{D09152C8-0058-4F02-AE9F-59A443534AE8}" srcId="{455C831A-CCF5-4391-A2BE-9DF065D37587}" destId="{A75DE5EA-0E88-4A1C-B1EA-B4EE477D7AA1}" srcOrd="2" destOrd="0" parTransId="{48157EE2-9BD9-48FE-A422-276C84F2470D}" sibTransId="{03226FF3-250B-4000-A0B5-00FF0F1D75A5}"/>
    <dgm:cxn modelId="{FE1744AC-C004-4578-94B6-93CA8D33C9E8}" type="presOf" srcId="{1982B446-3706-4711-A6F1-3DC4DFE59A3A}" destId="{DB2CD8C7-A5B3-49A1-81CC-0EEDDDF3DB4E}" srcOrd="0" destOrd="0" presId="urn:microsoft.com/office/officeart/2005/8/layout/arrow2"/>
    <dgm:cxn modelId="{7DD07C3D-EA79-49EE-93EE-865A49AB8425}" srcId="{455C831A-CCF5-4391-A2BE-9DF065D37587}" destId="{1982B446-3706-4711-A6F1-3DC4DFE59A3A}" srcOrd="3" destOrd="0" parTransId="{33D0F32B-ABD3-423A-818A-28D89377B172}" sibTransId="{6C0374E5-7FC4-4DEF-BC17-94C58A35DE3F}"/>
    <dgm:cxn modelId="{FDF899A6-3BC3-4400-9E4F-5AFB1A844A3B}" type="presOf" srcId="{BAD6DE81-DE4F-40EF-8526-A8F127A4BE33}" destId="{DB2CD8C7-A5B3-49A1-81CC-0EEDDDF3DB4E}" srcOrd="0" destOrd="1" presId="urn:microsoft.com/office/officeart/2005/8/layout/arrow2"/>
    <dgm:cxn modelId="{293E3154-15DE-4C13-93DE-664CEAB9F0AF}" srcId="{1982B446-3706-4711-A6F1-3DC4DFE59A3A}" destId="{BAD6DE81-DE4F-40EF-8526-A8F127A4BE33}" srcOrd="0" destOrd="0" parTransId="{3224C504-155F-4C9F-93C7-83D8D4CEC1B4}" sibTransId="{6252B9CC-7427-40BA-B706-E629F53D4B22}"/>
    <dgm:cxn modelId="{F0DD8F9B-E674-4A01-8891-20D1632F36B0}" type="presOf" srcId="{5175B6B0-3CA6-4535-A09B-108E0999A356}" destId="{389CF004-91C6-4868-93F7-537D5C97980B}" srcOrd="0" destOrd="1" presId="urn:microsoft.com/office/officeart/2005/8/layout/arrow2"/>
    <dgm:cxn modelId="{CDB3CFA4-6064-4BD5-9F4C-2C85AFCC5E37}" type="presParOf" srcId="{E220828C-C958-4FCF-B52F-02D7F5D17607}" destId="{82ED47FD-CD8E-4EC8-A7E3-BF3AC4BC5C1A}" srcOrd="0" destOrd="0" presId="urn:microsoft.com/office/officeart/2005/8/layout/arrow2"/>
    <dgm:cxn modelId="{019C372E-51B0-4A64-8D12-B92827204091}" type="presParOf" srcId="{E220828C-C958-4FCF-B52F-02D7F5D17607}" destId="{4566E19C-2577-409E-A34A-BB8B091D39D1}" srcOrd="1" destOrd="0" presId="urn:microsoft.com/office/officeart/2005/8/layout/arrow2"/>
    <dgm:cxn modelId="{F63AFE94-9D44-4F29-B597-D95FB9299962}" type="presParOf" srcId="{4566E19C-2577-409E-A34A-BB8B091D39D1}" destId="{A94E7C76-C16F-47F1-B4F1-C2CF2270A7E9}" srcOrd="0" destOrd="0" presId="urn:microsoft.com/office/officeart/2005/8/layout/arrow2"/>
    <dgm:cxn modelId="{BA13245D-CFE8-45D3-9491-2DAB17EF0D6E}" type="presParOf" srcId="{4566E19C-2577-409E-A34A-BB8B091D39D1}" destId="{48F9B62B-8095-40B1-882D-7B164B0C8B69}" srcOrd="1" destOrd="0" presId="urn:microsoft.com/office/officeart/2005/8/layout/arrow2"/>
    <dgm:cxn modelId="{DB1146F8-D39D-414A-9CF9-6A190489E3D5}" type="presParOf" srcId="{4566E19C-2577-409E-A34A-BB8B091D39D1}" destId="{0CFC4447-43F4-414D-A014-8F5BDE3BC5FF}" srcOrd="2" destOrd="0" presId="urn:microsoft.com/office/officeart/2005/8/layout/arrow2"/>
    <dgm:cxn modelId="{4EAE93DF-D1D8-439F-A7A4-04F4ADC77F35}" type="presParOf" srcId="{4566E19C-2577-409E-A34A-BB8B091D39D1}" destId="{389CF004-91C6-4868-93F7-537D5C97980B}" srcOrd="3" destOrd="0" presId="urn:microsoft.com/office/officeart/2005/8/layout/arrow2"/>
    <dgm:cxn modelId="{DF36619F-1E30-48CA-99BE-7AE13179E737}" type="presParOf" srcId="{4566E19C-2577-409E-A34A-BB8B091D39D1}" destId="{8D49C94D-D2A4-4464-8383-D3C12F8B2538}" srcOrd="4" destOrd="0" presId="urn:microsoft.com/office/officeart/2005/8/layout/arrow2"/>
    <dgm:cxn modelId="{2273E46E-B1C6-4185-AEA7-543C97CE2939}" type="presParOf" srcId="{4566E19C-2577-409E-A34A-BB8B091D39D1}" destId="{5E71A06C-9747-4CAE-BA21-E9C2A4D6678D}" srcOrd="5" destOrd="0" presId="urn:microsoft.com/office/officeart/2005/8/layout/arrow2"/>
    <dgm:cxn modelId="{D524FB1C-816C-4B96-A0A1-480BF199AA9B}" type="presParOf" srcId="{4566E19C-2577-409E-A34A-BB8B091D39D1}" destId="{A9227355-A6E4-4C01-AB6A-08B68C0ABB91}" srcOrd="6" destOrd="0" presId="urn:microsoft.com/office/officeart/2005/8/layout/arrow2"/>
    <dgm:cxn modelId="{FD2DA74F-B5FE-44FB-8CF1-2D7D93C839E9}" type="presParOf" srcId="{4566E19C-2577-409E-A34A-BB8B091D39D1}" destId="{DB2CD8C7-A5B3-49A1-81CC-0EEDDDF3DB4E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BD982B-F274-4BA3-8F19-028AA15117A4}" type="doc">
      <dgm:prSet loTypeId="urn:microsoft.com/office/officeart/2005/8/layout/chevron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7BF07599-40A3-43F8-B74C-B9C9D197B9C8}">
      <dgm:prSet phldrT="[Text]" custT="1"/>
      <dgm:spPr/>
      <dgm:t>
        <a:bodyPr/>
        <a:lstStyle/>
        <a:p>
          <a:r>
            <a:rPr lang="fr-FR" sz="2800"/>
            <a:t>Date 1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05A33227-C3A2-40A7-900E-1D070E545DAC}" type="parTrans" cxnId="{B0DAC2FD-EDA1-441B-A845-0C1964D6B924}">
      <dgm:prSet/>
      <dgm:spPr/>
      <dgm:t>
        <a:bodyPr/>
        <a:lstStyle/>
        <a:p>
          <a:endParaRPr lang="fr-FR" sz="2800"/>
        </a:p>
      </dgm:t>
    </dgm:pt>
    <dgm:pt modelId="{347A4B58-92E3-49B2-BBF5-15BF5A0F478B}" type="sibTrans" cxnId="{B0DAC2FD-EDA1-441B-A845-0C1964D6B924}">
      <dgm:prSet/>
      <dgm:spPr/>
      <dgm:t>
        <a:bodyPr/>
        <a:lstStyle/>
        <a:p>
          <a:endParaRPr lang="fr-FR" sz="2800"/>
        </a:p>
      </dgm:t>
    </dgm:pt>
    <dgm:pt modelId="{964A18CD-1B5D-4A7E-B182-2927E17348E0}">
      <dgm:prSet phldrT="[Text]" custT="1"/>
      <dgm:spPr/>
      <dgm:t>
        <a:bodyPr/>
        <a:lstStyle/>
        <a:p>
          <a:r>
            <a:rPr lang="fr-FR" sz="2800"/>
            <a:t>Date 2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90C13AAE-4246-46D9-9B6E-D27D7FCA92D1}" type="parTrans" cxnId="{57D1E1FE-AB13-4507-B39B-15BDE576AB21}">
      <dgm:prSet/>
      <dgm:spPr/>
      <dgm:t>
        <a:bodyPr/>
        <a:lstStyle/>
        <a:p>
          <a:endParaRPr lang="fr-FR" sz="2800"/>
        </a:p>
      </dgm:t>
    </dgm:pt>
    <dgm:pt modelId="{63F601AF-EA35-4E0A-A9D9-C60ACFB6BC55}" type="sibTrans" cxnId="{57D1E1FE-AB13-4507-B39B-15BDE576AB21}">
      <dgm:prSet/>
      <dgm:spPr/>
      <dgm:t>
        <a:bodyPr/>
        <a:lstStyle/>
        <a:p>
          <a:endParaRPr lang="fr-FR" sz="2800"/>
        </a:p>
      </dgm:t>
    </dgm:pt>
    <dgm:pt modelId="{25761703-EE26-4CA8-B049-3F157889CE06}">
      <dgm:prSet phldrT="[Text]" custT="1"/>
      <dgm:spPr/>
      <dgm:t>
        <a:bodyPr/>
        <a:lstStyle/>
        <a:p>
          <a:r>
            <a:rPr lang="fr-FR" sz="2800"/>
            <a:t>Date 3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5EE1D751-E7E3-4E30-AC49-4C8227478F52}" type="parTrans" cxnId="{B4023F34-1758-4145-893F-044E6D16D52E}">
      <dgm:prSet/>
      <dgm:spPr/>
      <dgm:t>
        <a:bodyPr/>
        <a:lstStyle/>
        <a:p>
          <a:endParaRPr lang="fr-FR" sz="2800"/>
        </a:p>
      </dgm:t>
    </dgm:pt>
    <dgm:pt modelId="{B74F6A51-714F-4AA7-B42B-E7F20847B954}" type="sibTrans" cxnId="{B4023F34-1758-4145-893F-044E6D16D52E}">
      <dgm:prSet/>
      <dgm:spPr/>
      <dgm:t>
        <a:bodyPr/>
        <a:lstStyle/>
        <a:p>
          <a:endParaRPr lang="fr-FR" sz="2800"/>
        </a:p>
      </dgm:t>
    </dgm:pt>
    <dgm:pt modelId="{E731978B-F94B-47D7-AFDE-5668EE8523C9}">
      <dgm:prSet custT="1"/>
      <dgm:spPr/>
      <dgm:t>
        <a:bodyPr/>
        <a:lstStyle/>
        <a:p>
          <a:r>
            <a:rPr lang="fr-FR" sz="2800"/>
            <a:t>Date 4</a:t>
          </a:r>
          <a:endParaRPr lang="fr-FR" sz="2800">
            <a:latin typeface="Times New Roman" pitchFamily="18" charset="0"/>
            <a:cs typeface="Times New Roman" pitchFamily="18" charset="0"/>
          </a:endParaRPr>
        </a:p>
      </dgm:t>
    </dgm:pt>
    <dgm:pt modelId="{347D0D83-196D-4ACE-95D8-CD164212347B}" type="parTrans" cxnId="{4F7CA4AE-94FE-4378-A583-281ED01F3A26}">
      <dgm:prSet/>
      <dgm:spPr/>
      <dgm:t>
        <a:bodyPr/>
        <a:lstStyle/>
        <a:p>
          <a:endParaRPr lang="fr-FR" sz="2800"/>
        </a:p>
      </dgm:t>
    </dgm:pt>
    <dgm:pt modelId="{EE1B103E-6B40-4F05-8FE6-0D6F6D6931A3}" type="sibTrans" cxnId="{4F7CA4AE-94FE-4378-A583-281ED01F3A26}">
      <dgm:prSet/>
      <dgm:spPr/>
      <dgm:t>
        <a:bodyPr/>
        <a:lstStyle/>
        <a:p>
          <a:endParaRPr lang="fr-FR" sz="2800"/>
        </a:p>
      </dgm:t>
    </dgm:pt>
    <dgm:pt modelId="{83BF0D0E-CEE2-4D71-A59A-24428141268C}" type="pres">
      <dgm:prSet presAssocID="{8BBD982B-F274-4BA3-8F19-028AA15117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72AB35D-7F85-4F08-9397-AA61FB00442A}" type="pres">
      <dgm:prSet presAssocID="{7BF07599-40A3-43F8-B74C-B9C9D197B9C8}" presName="parTxOnly" presStyleLbl="node1" presStyleIdx="0" presStyleCnt="4" custLinFactNeighborX="-217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777585-BE73-4FF0-B2F3-AF881F23F55D}" type="pres">
      <dgm:prSet presAssocID="{347A4B58-92E3-49B2-BBF5-15BF5A0F478B}" presName="parTxOnlySpace" presStyleCnt="0"/>
      <dgm:spPr/>
      <dgm:t>
        <a:bodyPr/>
        <a:lstStyle/>
        <a:p>
          <a:endParaRPr lang="fr-FR"/>
        </a:p>
      </dgm:t>
    </dgm:pt>
    <dgm:pt modelId="{43FF70E3-3B35-4DF9-A907-606680DFC178}" type="pres">
      <dgm:prSet presAssocID="{964A18CD-1B5D-4A7E-B182-2927E17348E0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80ACDF-AC15-4B39-99F9-7A6A02E1B5CD}" type="pres">
      <dgm:prSet presAssocID="{63F601AF-EA35-4E0A-A9D9-C60ACFB6BC55}" presName="parTxOnlySpace" presStyleCnt="0"/>
      <dgm:spPr/>
      <dgm:t>
        <a:bodyPr/>
        <a:lstStyle/>
        <a:p>
          <a:endParaRPr lang="fr-FR"/>
        </a:p>
      </dgm:t>
    </dgm:pt>
    <dgm:pt modelId="{40E75915-E9B1-4ABD-839B-3CFD5E25D23D}" type="pres">
      <dgm:prSet presAssocID="{25761703-EE26-4CA8-B049-3F157889CE06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D7AFE4-5A8A-4232-8024-F2443FC198F5}" type="pres">
      <dgm:prSet presAssocID="{B74F6A51-714F-4AA7-B42B-E7F20847B954}" presName="parTxOnlySpace" presStyleCnt="0"/>
      <dgm:spPr/>
      <dgm:t>
        <a:bodyPr/>
        <a:lstStyle/>
        <a:p>
          <a:endParaRPr lang="fr-FR"/>
        </a:p>
      </dgm:t>
    </dgm:pt>
    <dgm:pt modelId="{D3FAEA15-74EA-44F0-B324-8062485B62BB}" type="pres">
      <dgm:prSet presAssocID="{E731978B-F94B-47D7-AFDE-5668EE8523C9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A14256C-D0C1-4AE8-86E1-FCDD98CAED57}" type="presOf" srcId="{7BF07599-40A3-43F8-B74C-B9C9D197B9C8}" destId="{372AB35D-7F85-4F08-9397-AA61FB00442A}" srcOrd="0" destOrd="0" presId="urn:microsoft.com/office/officeart/2005/8/layout/chevron1"/>
    <dgm:cxn modelId="{4F7CA4AE-94FE-4378-A583-281ED01F3A26}" srcId="{8BBD982B-F274-4BA3-8F19-028AA15117A4}" destId="{E731978B-F94B-47D7-AFDE-5668EE8523C9}" srcOrd="3" destOrd="0" parTransId="{347D0D83-196D-4ACE-95D8-CD164212347B}" sibTransId="{EE1B103E-6B40-4F05-8FE6-0D6F6D6931A3}"/>
    <dgm:cxn modelId="{57D1E1FE-AB13-4507-B39B-15BDE576AB21}" srcId="{8BBD982B-F274-4BA3-8F19-028AA15117A4}" destId="{964A18CD-1B5D-4A7E-B182-2927E17348E0}" srcOrd="1" destOrd="0" parTransId="{90C13AAE-4246-46D9-9B6E-D27D7FCA92D1}" sibTransId="{63F601AF-EA35-4E0A-A9D9-C60ACFB6BC55}"/>
    <dgm:cxn modelId="{DC056326-DA74-4287-8DA6-B9ACBF790071}" type="presOf" srcId="{E731978B-F94B-47D7-AFDE-5668EE8523C9}" destId="{D3FAEA15-74EA-44F0-B324-8062485B62BB}" srcOrd="0" destOrd="0" presId="urn:microsoft.com/office/officeart/2005/8/layout/chevron1"/>
    <dgm:cxn modelId="{61E93191-42D8-4310-AABD-F14895C93665}" type="presOf" srcId="{25761703-EE26-4CA8-B049-3F157889CE06}" destId="{40E75915-E9B1-4ABD-839B-3CFD5E25D23D}" srcOrd="0" destOrd="0" presId="urn:microsoft.com/office/officeart/2005/8/layout/chevron1"/>
    <dgm:cxn modelId="{B0DAC2FD-EDA1-441B-A845-0C1964D6B924}" srcId="{8BBD982B-F274-4BA3-8F19-028AA15117A4}" destId="{7BF07599-40A3-43F8-B74C-B9C9D197B9C8}" srcOrd="0" destOrd="0" parTransId="{05A33227-C3A2-40A7-900E-1D070E545DAC}" sibTransId="{347A4B58-92E3-49B2-BBF5-15BF5A0F478B}"/>
    <dgm:cxn modelId="{5BD3BC0C-F340-45F1-84AE-4BCFD4CE153D}" type="presOf" srcId="{964A18CD-1B5D-4A7E-B182-2927E17348E0}" destId="{43FF70E3-3B35-4DF9-A907-606680DFC178}" srcOrd="0" destOrd="0" presId="urn:microsoft.com/office/officeart/2005/8/layout/chevron1"/>
    <dgm:cxn modelId="{682E7548-4AF8-4921-B629-7B3FC43AEF53}" type="presOf" srcId="{8BBD982B-F274-4BA3-8F19-028AA15117A4}" destId="{83BF0D0E-CEE2-4D71-A59A-24428141268C}" srcOrd="0" destOrd="0" presId="urn:microsoft.com/office/officeart/2005/8/layout/chevron1"/>
    <dgm:cxn modelId="{B4023F34-1758-4145-893F-044E6D16D52E}" srcId="{8BBD982B-F274-4BA3-8F19-028AA15117A4}" destId="{25761703-EE26-4CA8-B049-3F157889CE06}" srcOrd="2" destOrd="0" parTransId="{5EE1D751-E7E3-4E30-AC49-4C8227478F52}" sibTransId="{B74F6A51-714F-4AA7-B42B-E7F20847B954}"/>
    <dgm:cxn modelId="{280D22C6-B6D2-4FD3-9121-2EFE14CE7E5B}" type="presParOf" srcId="{83BF0D0E-CEE2-4D71-A59A-24428141268C}" destId="{372AB35D-7F85-4F08-9397-AA61FB00442A}" srcOrd="0" destOrd="0" presId="urn:microsoft.com/office/officeart/2005/8/layout/chevron1"/>
    <dgm:cxn modelId="{83DC8695-2CAB-4356-AF12-3890FCC37D91}" type="presParOf" srcId="{83BF0D0E-CEE2-4D71-A59A-24428141268C}" destId="{1F777585-BE73-4FF0-B2F3-AF881F23F55D}" srcOrd="1" destOrd="0" presId="urn:microsoft.com/office/officeart/2005/8/layout/chevron1"/>
    <dgm:cxn modelId="{E1FB86A3-FC17-4D1C-A8E8-927A844C29BA}" type="presParOf" srcId="{83BF0D0E-CEE2-4D71-A59A-24428141268C}" destId="{43FF70E3-3B35-4DF9-A907-606680DFC178}" srcOrd="2" destOrd="0" presId="urn:microsoft.com/office/officeart/2005/8/layout/chevron1"/>
    <dgm:cxn modelId="{F99CD650-CFFC-4CDB-996A-F855E8179997}" type="presParOf" srcId="{83BF0D0E-CEE2-4D71-A59A-24428141268C}" destId="{9A80ACDF-AC15-4B39-99F9-7A6A02E1B5CD}" srcOrd="3" destOrd="0" presId="urn:microsoft.com/office/officeart/2005/8/layout/chevron1"/>
    <dgm:cxn modelId="{C6FA9EBA-14A9-48E5-B9BB-DA02EF6648A3}" type="presParOf" srcId="{83BF0D0E-CEE2-4D71-A59A-24428141268C}" destId="{40E75915-E9B1-4ABD-839B-3CFD5E25D23D}" srcOrd="4" destOrd="0" presId="urn:microsoft.com/office/officeart/2005/8/layout/chevron1"/>
    <dgm:cxn modelId="{AE8E3189-1669-4505-AC2F-437FB7BD0243}" type="presParOf" srcId="{83BF0D0E-CEE2-4D71-A59A-24428141268C}" destId="{3AD7AFE4-5A8A-4232-8024-F2443FC198F5}" srcOrd="5" destOrd="0" presId="urn:microsoft.com/office/officeart/2005/8/layout/chevron1"/>
    <dgm:cxn modelId="{0FAD4CD9-20C3-45A0-9911-6E5A4EDE3749}" type="presParOf" srcId="{83BF0D0E-CEE2-4D71-A59A-24428141268C}" destId="{D3FAEA15-74EA-44F0-B324-8062485B62BB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BD982B-F274-4BA3-8F19-028AA15117A4}" type="doc">
      <dgm:prSet loTypeId="urn:microsoft.com/office/officeart/2005/8/layout/hProcess1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7BF07599-40A3-43F8-B74C-B9C9D197B9C8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1</a:t>
          </a:r>
        </a:p>
      </dgm:t>
    </dgm:pt>
    <dgm:pt modelId="{05A33227-C3A2-40A7-900E-1D070E545DAC}" type="parTrans" cxnId="{B0DAC2FD-EDA1-441B-A845-0C1964D6B924}">
      <dgm:prSet/>
      <dgm:spPr/>
      <dgm:t>
        <a:bodyPr/>
        <a:lstStyle/>
        <a:p>
          <a:endParaRPr lang="fr-FR" sz="2800"/>
        </a:p>
      </dgm:t>
    </dgm:pt>
    <dgm:pt modelId="{347A4B58-92E3-49B2-BBF5-15BF5A0F478B}" type="sibTrans" cxnId="{B0DAC2FD-EDA1-441B-A845-0C1964D6B924}">
      <dgm:prSet/>
      <dgm:spPr/>
      <dgm:t>
        <a:bodyPr/>
        <a:lstStyle/>
        <a:p>
          <a:endParaRPr lang="fr-FR" sz="2800"/>
        </a:p>
      </dgm:t>
    </dgm:pt>
    <dgm:pt modelId="{964A18CD-1B5D-4A7E-B182-2927E17348E0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2</a:t>
          </a:r>
        </a:p>
      </dgm:t>
    </dgm:pt>
    <dgm:pt modelId="{90C13AAE-4246-46D9-9B6E-D27D7FCA92D1}" type="parTrans" cxnId="{57D1E1FE-AB13-4507-B39B-15BDE576AB21}">
      <dgm:prSet/>
      <dgm:spPr/>
      <dgm:t>
        <a:bodyPr/>
        <a:lstStyle/>
        <a:p>
          <a:endParaRPr lang="fr-FR" sz="2800"/>
        </a:p>
      </dgm:t>
    </dgm:pt>
    <dgm:pt modelId="{63F601AF-EA35-4E0A-A9D9-C60ACFB6BC55}" type="sibTrans" cxnId="{57D1E1FE-AB13-4507-B39B-15BDE576AB21}">
      <dgm:prSet/>
      <dgm:spPr/>
      <dgm:t>
        <a:bodyPr/>
        <a:lstStyle/>
        <a:p>
          <a:endParaRPr lang="fr-FR" sz="2800"/>
        </a:p>
      </dgm:t>
    </dgm:pt>
    <dgm:pt modelId="{25761703-EE26-4CA8-B049-3F157889CE06}">
      <dgm:prSet phldrT="[Text]"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3</a:t>
          </a:r>
        </a:p>
      </dgm:t>
    </dgm:pt>
    <dgm:pt modelId="{5EE1D751-E7E3-4E30-AC49-4C8227478F52}" type="parTrans" cxnId="{B4023F34-1758-4145-893F-044E6D16D52E}">
      <dgm:prSet/>
      <dgm:spPr/>
      <dgm:t>
        <a:bodyPr/>
        <a:lstStyle/>
        <a:p>
          <a:endParaRPr lang="fr-FR" sz="2800"/>
        </a:p>
      </dgm:t>
    </dgm:pt>
    <dgm:pt modelId="{B74F6A51-714F-4AA7-B42B-E7F20847B954}" type="sibTrans" cxnId="{B4023F34-1758-4145-893F-044E6D16D52E}">
      <dgm:prSet/>
      <dgm:spPr/>
      <dgm:t>
        <a:bodyPr/>
        <a:lstStyle/>
        <a:p>
          <a:endParaRPr lang="fr-FR" sz="2800"/>
        </a:p>
      </dgm:t>
    </dgm:pt>
    <dgm:pt modelId="{E731978B-F94B-47D7-AFDE-5668EE8523C9}">
      <dgm:prSet custT="1"/>
      <dgm:spPr/>
      <dgm:t>
        <a:bodyPr/>
        <a:lstStyle/>
        <a:p>
          <a:r>
            <a:rPr lang="fr-FR" sz="2800"/>
            <a:t>Date </a:t>
          </a:r>
          <a:r>
            <a:rPr lang="fr-FR" sz="2800">
              <a:latin typeface="Times New Roman" pitchFamily="18" charset="0"/>
              <a:cs typeface="Times New Roman" pitchFamily="18" charset="0"/>
            </a:rPr>
            <a:t>4</a:t>
          </a:r>
        </a:p>
      </dgm:t>
    </dgm:pt>
    <dgm:pt modelId="{347D0D83-196D-4ACE-95D8-CD164212347B}" type="parTrans" cxnId="{4F7CA4AE-94FE-4378-A583-281ED01F3A26}">
      <dgm:prSet/>
      <dgm:spPr/>
      <dgm:t>
        <a:bodyPr/>
        <a:lstStyle/>
        <a:p>
          <a:endParaRPr lang="fr-FR" sz="2800"/>
        </a:p>
      </dgm:t>
    </dgm:pt>
    <dgm:pt modelId="{EE1B103E-6B40-4F05-8FE6-0D6F6D6931A3}" type="sibTrans" cxnId="{4F7CA4AE-94FE-4378-A583-281ED01F3A26}">
      <dgm:prSet/>
      <dgm:spPr/>
      <dgm:t>
        <a:bodyPr/>
        <a:lstStyle/>
        <a:p>
          <a:endParaRPr lang="fr-FR" sz="2800"/>
        </a:p>
      </dgm:t>
    </dgm:pt>
    <dgm:pt modelId="{EEF78DF5-8555-476E-9DA5-D85EF5BED6E8}" type="pres">
      <dgm:prSet presAssocID="{8BBD982B-F274-4BA3-8F19-028AA15117A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26FE858-264F-439B-A7F3-F2D942865AB2}" type="pres">
      <dgm:prSet presAssocID="{8BBD982B-F274-4BA3-8F19-028AA15117A4}" presName="arrow" presStyleLbl="bgShp" presStyleIdx="0" presStyleCnt="1"/>
      <dgm:spPr/>
      <dgm:t>
        <a:bodyPr/>
        <a:lstStyle/>
        <a:p>
          <a:endParaRPr lang="fr-FR"/>
        </a:p>
      </dgm:t>
    </dgm:pt>
    <dgm:pt modelId="{87E660A6-41AE-47B5-B5DB-2BCA0E69D34C}" type="pres">
      <dgm:prSet presAssocID="{8BBD982B-F274-4BA3-8F19-028AA15117A4}" presName="points" presStyleCnt="0"/>
      <dgm:spPr/>
      <dgm:t>
        <a:bodyPr/>
        <a:lstStyle/>
        <a:p>
          <a:endParaRPr lang="fr-FR"/>
        </a:p>
      </dgm:t>
    </dgm:pt>
    <dgm:pt modelId="{37CB465F-30A1-4518-9EE2-375040D01803}" type="pres">
      <dgm:prSet presAssocID="{7BF07599-40A3-43F8-B74C-B9C9D197B9C8}" presName="compositeA" presStyleCnt="0"/>
      <dgm:spPr/>
      <dgm:t>
        <a:bodyPr/>
        <a:lstStyle/>
        <a:p>
          <a:endParaRPr lang="fr-FR"/>
        </a:p>
      </dgm:t>
    </dgm:pt>
    <dgm:pt modelId="{AA799FD6-0207-48F1-ADAD-3355FC46945A}" type="pres">
      <dgm:prSet presAssocID="{7BF07599-40A3-43F8-B74C-B9C9D197B9C8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0536B13-5617-411F-BE63-A67F88290066}" type="pres">
      <dgm:prSet presAssocID="{7BF07599-40A3-43F8-B74C-B9C9D197B9C8}" presName="circleA" presStyleLbl="node1" presStyleIdx="0" presStyleCnt="4"/>
      <dgm:spPr/>
      <dgm:t>
        <a:bodyPr/>
        <a:lstStyle/>
        <a:p>
          <a:endParaRPr lang="fr-FR"/>
        </a:p>
      </dgm:t>
    </dgm:pt>
    <dgm:pt modelId="{0CC89B04-9CEF-4869-B0CA-58C2AD8B8485}" type="pres">
      <dgm:prSet presAssocID="{7BF07599-40A3-43F8-B74C-B9C9D197B9C8}" presName="spaceA" presStyleCnt="0"/>
      <dgm:spPr/>
      <dgm:t>
        <a:bodyPr/>
        <a:lstStyle/>
        <a:p>
          <a:endParaRPr lang="fr-FR"/>
        </a:p>
      </dgm:t>
    </dgm:pt>
    <dgm:pt modelId="{D085B67C-45D3-460A-9664-56A29A600847}" type="pres">
      <dgm:prSet presAssocID="{347A4B58-92E3-49B2-BBF5-15BF5A0F478B}" presName="space" presStyleCnt="0"/>
      <dgm:spPr/>
      <dgm:t>
        <a:bodyPr/>
        <a:lstStyle/>
        <a:p>
          <a:endParaRPr lang="fr-FR"/>
        </a:p>
      </dgm:t>
    </dgm:pt>
    <dgm:pt modelId="{09DFFEDB-7062-4AE6-A12C-C10D24F8F5AA}" type="pres">
      <dgm:prSet presAssocID="{964A18CD-1B5D-4A7E-B182-2927E17348E0}" presName="compositeB" presStyleCnt="0"/>
      <dgm:spPr/>
      <dgm:t>
        <a:bodyPr/>
        <a:lstStyle/>
        <a:p>
          <a:endParaRPr lang="fr-FR"/>
        </a:p>
      </dgm:t>
    </dgm:pt>
    <dgm:pt modelId="{6C4584D8-4BEC-45D8-BF53-95F5FB761D06}" type="pres">
      <dgm:prSet presAssocID="{964A18CD-1B5D-4A7E-B182-2927E17348E0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572D6EF-B61D-42B7-AE89-70B64669FED2}" type="pres">
      <dgm:prSet presAssocID="{964A18CD-1B5D-4A7E-B182-2927E17348E0}" presName="circleB" presStyleLbl="node1" presStyleIdx="1" presStyleCnt="4"/>
      <dgm:spPr/>
      <dgm:t>
        <a:bodyPr/>
        <a:lstStyle/>
        <a:p>
          <a:endParaRPr lang="fr-FR"/>
        </a:p>
      </dgm:t>
    </dgm:pt>
    <dgm:pt modelId="{B28D9186-FA55-40ED-80AF-72E3004B87AE}" type="pres">
      <dgm:prSet presAssocID="{964A18CD-1B5D-4A7E-B182-2927E17348E0}" presName="spaceB" presStyleCnt="0"/>
      <dgm:spPr/>
      <dgm:t>
        <a:bodyPr/>
        <a:lstStyle/>
        <a:p>
          <a:endParaRPr lang="fr-FR"/>
        </a:p>
      </dgm:t>
    </dgm:pt>
    <dgm:pt modelId="{50243AC6-D906-4840-AD97-5C1D75B769B9}" type="pres">
      <dgm:prSet presAssocID="{63F601AF-EA35-4E0A-A9D9-C60ACFB6BC55}" presName="space" presStyleCnt="0"/>
      <dgm:spPr/>
      <dgm:t>
        <a:bodyPr/>
        <a:lstStyle/>
        <a:p>
          <a:endParaRPr lang="fr-FR"/>
        </a:p>
      </dgm:t>
    </dgm:pt>
    <dgm:pt modelId="{35371866-428A-4E11-B6FC-0182E3D73103}" type="pres">
      <dgm:prSet presAssocID="{25761703-EE26-4CA8-B049-3F157889CE06}" presName="compositeA" presStyleCnt="0"/>
      <dgm:spPr/>
      <dgm:t>
        <a:bodyPr/>
        <a:lstStyle/>
        <a:p>
          <a:endParaRPr lang="fr-FR"/>
        </a:p>
      </dgm:t>
    </dgm:pt>
    <dgm:pt modelId="{5E3B8E9D-BC81-4E4F-9ACC-A20F37470DE3}" type="pres">
      <dgm:prSet presAssocID="{25761703-EE26-4CA8-B049-3F157889CE06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134D718-41DE-4EC6-89B3-1BC0F2118D8D}" type="pres">
      <dgm:prSet presAssocID="{25761703-EE26-4CA8-B049-3F157889CE06}" presName="circleA" presStyleLbl="node1" presStyleIdx="2" presStyleCnt="4"/>
      <dgm:spPr/>
      <dgm:t>
        <a:bodyPr/>
        <a:lstStyle/>
        <a:p>
          <a:endParaRPr lang="fr-FR"/>
        </a:p>
      </dgm:t>
    </dgm:pt>
    <dgm:pt modelId="{C092028C-1B4F-45E2-AB17-28912BEB14C5}" type="pres">
      <dgm:prSet presAssocID="{25761703-EE26-4CA8-B049-3F157889CE06}" presName="spaceA" presStyleCnt="0"/>
      <dgm:spPr/>
      <dgm:t>
        <a:bodyPr/>
        <a:lstStyle/>
        <a:p>
          <a:endParaRPr lang="fr-FR"/>
        </a:p>
      </dgm:t>
    </dgm:pt>
    <dgm:pt modelId="{1E2E6F51-926B-4F03-9367-6D351E425C88}" type="pres">
      <dgm:prSet presAssocID="{B74F6A51-714F-4AA7-B42B-E7F20847B954}" presName="space" presStyleCnt="0"/>
      <dgm:spPr/>
      <dgm:t>
        <a:bodyPr/>
        <a:lstStyle/>
        <a:p>
          <a:endParaRPr lang="fr-FR"/>
        </a:p>
      </dgm:t>
    </dgm:pt>
    <dgm:pt modelId="{CD509ED5-03A1-4B9C-B534-6F814AA44F4D}" type="pres">
      <dgm:prSet presAssocID="{E731978B-F94B-47D7-AFDE-5668EE8523C9}" presName="compositeB" presStyleCnt="0"/>
      <dgm:spPr/>
      <dgm:t>
        <a:bodyPr/>
        <a:lstStyle/>
        <a:p>
          <a:endParaRPr lang="fr-FR"/>
        </a:p>
      </dgm:t>
    </dgm:pt>
    <dgm:pt modelId="{CC9E38FE-BB68-46C2-BB82-E10F260603D4}" type="pres">
      <dgm:prSet presAssocID="{E731978B-F94B-47D7-AFDE-5668EE8523C9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7EB6B7-19A7-4A3E-B4B9-2E001F38EFC6}" type="pres">
      <dgm:prSet presAssocID="{E731978B-F94B-47D7-AFDE-5668EE8523C9}" presName="circleB" presStyleLbl="node1" presStyleIdx="3" presStyleCnt="4"/>
      <dgm:spPr/>
      <dgm:t>
        <a:bodyPr/>
        <a:lstStyle/>
        <a:p>
          <a:endParaRPr lang="fr-FR"/>
        </a:p>
      </dgm:t>
    </dgm:pt>
    <dgm:pt modelId="{75FA7B76-ECBC-491B-BF17-1B5DC3384E4E}" type="pres">
      <dgm:prSet presAssocID="{E731978B-F94B-47D7-AFDE-5668EE8523C9}" presName="spaceB" presStyleCnt="0"/>
      <dgm:spPr/>
      <dgm:t>
        <a:bodyPr/>
        <a:lstStyle/>
        <a:p>
          <a:endParaRPr lang="fr-FR"/>
        </a:p>
      </dgm:t>
    </dgm:pt>
  </dgm:ptLst>
  <dgm:cxnLst>
    <dgm:cxn modelId="{C3671019-4C51-478E-97FD-AA82732B6E21}" type="presOf" srcId="{8BBD982B-F274-4BA3-8F19-028AA15117A4}" destId="{EEF78DF5-8555-476E-9DA5-D85EF5BED6E8}" srcOrd="0" destOrd="0" presId="urn:microsoft.com/office/officeart/2005/8/layout/hProcess11"/>
    <dgm:cxn modelId="{4F7CA4AE-94FE-4378-A583-281ED01F3A26}" srcId="{8BBD982B-F274-4BA3-8F19-028AA15117A4}" destId="{E731978B-F94B-47D7-AFDE-5668EE8523C9}" srcOrd="3" destOrd="0" parTransId="{347D0D83-196D-4ACE-95D8-CD164212347B}" sibTransId="{EE1B103E-6B40-4F05-8FE6-0D6F6D6931A3}"/>
    <dgm:cxn modelId="{B0DAC2FD-EDA1-441B-A845-0C1964D6B924}" srcId="{8BBD982B-F274-4BA3-8F19-028AA15117A4}" destId="{7BF07599-40A3-43F8-B74C-B9C9D197B9C8}" srcOrd="0" destOrd="0" parTransId="{05A33227-C3A2-40A7-900E-1D070E545DAC}" sibTransId="{347A4B58-92E3-49B2-BBF5-15BF5A0F478B}"/>
    <dgm:cxn modelId="{30F2B205-4630-411F-AED5-DA0A0AAA52C0}" type="presOf" srcId="{7BF07599-40A3-43F8-B74C-B9C9D197B9C8}" destId="{AA799FD6-0207-48F1-ADAD-3355FC46945A}" srcOrd="0" destOrd="0" presId="urn:microsoft.com/office/officeart/2005/8/layout/hProcess11"/>
    <dgm:cxn modelId="{93769B07-ABFE-4B45-833E-5B1A02189767}" type="presOf" srcId="{964A18CD-1B5D-4A7E-B182-2927E17348E0}" destId="{6C4584D8-4BEC-45D8-BF53-95F5FB761D06}" srcOrd="0" destOrd="0" presId="urn:microsoft.com/office/officeart/2005/8/layout/hProcess11"/>
    <dgm:cxn modelId="{57D1E1FE-AB13-4507-B39B-15BDE576AB21}" srcId="{8BBD982B-F274-4BA3-8F19-028AA15117A4}" destId="{964A18CD-1B5D-4A7E-B182-2927E17348E0}" srcOrd="1" destOrd="0" parTransId="{90C13AAE-4246-46D9-9B6E-D27D7FCA92D1}" sibTransId="{63F601AF-EA35-4E0A-A9D9-C60ACFB6BC55}"/>
    <dgm:cxn modelId="{05A762CA-2338-49E7-9143-C61E7B8538EC}" type="presOf" srcId="{25761703-EE26-4CA8-B049-3F157889CE06}" destId="{5E3B8E9D-BC81-4E4F-9ACC-A20F37470DE3}" srcOrd="0" destOrd="0" presId="urn:microsoft.com/office/officeart/2005/8/layout/hProcess11"/>
    <dgm:cxn modelId="{8836F067-7F89-4643-B69E-B88FECB7DB20}" type="presOf" srcId="{E731978B-F94B-47D7-AFDE-5668EE8523C9}" destId="{CC9E38FE-BB68-46C2-BB82-E10F260603D4}" srcOrd="0" destOrd="0" presId="urn:microsoft.com/office/officeart/2005/8/layout/hProcess11"/>
    <dgm:cxn modelId="{B4023F34-1758-4145-893F-044E6D16D52E}" srcId="{8BBD982B-F274-4BA3-8F19-028AA15117A4}" destId="{25761703-EE26-4CA8-B049-3F157889CE06}" srcOrd="2" destOrd="0" parTransId="{5EE1D751-E7E3-4E30-AC49-4C8227478F52}" sibTransId="{B74F6A51-714F-4AA7-B42B-E7F20847B954}"/>
    <dgm:cxn modelId="{25119A4D-832A-44E0-8F7F-63F8A237346C}" type="presParOf" srcId="{EEF78DF5-8555-476E-9DA5-D85EF5BED6E8}" destId="{026FE858-264F-439B-A7F3-F2D942865AB2}" srcOrd="0" destOrd="0" presId="urn:microsoft.com/office/officeart/2005/8/layout/hProcess11"/>
    <dgm:cxn modelId="{C592AFA0-ACF9-4382-92B7-04D89830BAB0}" type="presParOf" srcId="{EEF78DF5-8555-476E-9DA5-D85EF5BED6E8}" destId="{87E660A6-41AE-47B5-B5DB-2BCA0E69D34C}" srcOrd="1" destOrd="0" presId="urn:microsoft.com/office/officeart/2005/8/layout/hProcess11"/>
    <dgm:cxn modelId="{804E761A-27A1-4A4D-B9E0-F94C6DA5CB2F}" type="presParOf" srcId="{87E660A6-41AE-47B5-B5DB-2BCA0E69D34C}" destId="{37CB465F-30A1-4518-9EE2-375040D01803}" srcOrd="0" destOrd="0" presId="urn:microsoft.com/office/officeart/2005/8/layout/hProcess11"/>
    <dgm:cxn modelId="{585B43CD-A0FE-485F-9B0B-3112F334F9B0}" type="presParOf" srcId="{37CB465F-30A1-4518-9EE2-375040D01803}" destId="{AA799FD6-0207-48F1-ADAD-3355FC46945A}" srcOrd="0" destOrd="0" presId="urn:microsoft.com/office/officeart/2005/8/layout/hProcess11"/>
    <dgm:cxn modelId="{FEADDDA5-62D2-4FD0-B7E7-C11EEADFC767}" type="presParOf" srcId="{37CB465F-30A1-4518-9EE2-375040D01803}" destId="{40536B13-5617-411F-BE63-A67F88290066}" srcOrd="1" destOrd="0" presId="urn:microsoft.com/office/officeart/2005/8/layout/hProcess11"/>
    <dgm:cxn modelId="{CE37593A-E6DE-4796-BA43-97FA9E8F2490}" type="presParOf" srcId="{37CB465F-30A1-4518-9EE2-375040D01803}" destId="{0CC89B04-9CEF-4869-B0CA-58C2AD8B8485}" srcOrd="2" destOrd="0" presId="urn:microsoft.com/office/officeart/2005/8/layout/hProcess11"/>
    <dgm:cxn modelId="{FF311577-A7C5-4444-AE0F-48FC5283D372}" type="presParOf" srcId="{87E660A6-41AE-47B5-B5DB-2BCA0E69D34C}" destId="{D085B67C-45D3-460A-9664-56A29A600847}" srcOrd="1" destOrd="0" presId="urn:microsoft.com/office/officeart/2005/8/layout/hProcess11"/>
    <dgm:cxn modelId="{6333B0E4-D904-4F38-A5D5-EB844285436D}" type="presParOf" srcId="{87E660A6-41AE-47B5-B5DB-2BCA0E69D34C}" destId="{09DFFEDB-7062-4AE6-A12C-C10D24F8F5AA}" srcOrd="2" destOrd="0" presId="urn:microsoft.com/office/officeart/2005/8/layout/hProcess11"/>
    <dgm:cxn modelId="{DE8BE047-E6D2-4D38-8C33-A2631C3F4087}" type="presParOf" srcId="{09DFFEDB-7062-4AE6-A12C-C10D24F8F5AA}" destId="{6C4584D8-4BEC-45D8-BF53-95F5FB761D06}" srcOrd="0" destOrd="0" presId="urn:microsoft.com/office/officeart/2005/8/layout/hProcess11"/>
    <dgm:cxn modelId="{72F7FA7B-45DB-4F34-9E61-1E0106CA60EC}" type="presParOf" srcId="{09DFFEDB-7062-4AE6-A12C-C10D24F8F5AA}" destId="{C572D6EF-B61D-42B7-AE89-70B64669FED2}" srcOrd="1" destOrd="0" presId="urn:microsoft.com/office/officeart/2005/8/layout/hProcess11"/>
    <dgm:cxn modelId="{279358C8-8951-49A5-9888-2ABDA5A40DB3}" type="presParOf" srcId="{09DFFEDB-7062-4AE6-A12C-C10D24F8F5AA}" destId="{B28D9186-FA55-40ED-80AF-72E3004B87AE}" srcOrd="2" destOrd="0" presId="urn:microsoft.com/office/officeart/2005/8/layout/hProcess11"/>
    <dgm:cxn modelId="{3A80A7FA-C3A3-4FC7-97E6-CB78CB6C1FF2}" type="presParOf" srcId="{87E660A6-41AE-47B5-B5DB-2BCA0E69D34C}" destId="{50243AC6-D906-4840-AD97-5C1D75B769B9}" srcOrd="3" destOrd="0" presId="urn:microsoft.com/office/officeart/2005/8/layout/hProcess11"/>
    <dgm:cxn modelId="{9F96AE71-6BFD-49DC-A18D-6A10151D3E37}" type="presParOf" srcId="{87E660A6-41AE-47B5-B5DB-2BCA0E69D34C}" destId="{35371866-428A-4E11-B6FC-0182E3D73103}" srcOrd="4" destOrd="0" presId="urn:microsoft.com/office/officeart/2005/8/layout/hProcess11"/>
    <dgm:cxn modelId="{7FA4BDD9-4448-4BBC-91E7-09C8293F840C}" type="presParOf" srcId="{35371866-428A-4E11-B6FC-0182E3D73103}" destId="{5E3B8E9D-BC81-4E4F-9ACC-A20F37470DE3}" srcOrd="0" destOrd="0" presId="urn:microsoft.com/office/officeart/2005/8/layout/hProcess11"/>
    <dgm:cxn modelId="{C67350BB-976E-430B-B875-7A3EF61317F2}" type="presParOf" srcId="{35371866-428A-4E11-B6FC-0182E3D73103}" destId="{F134D718-41DE-4EC6-89B3-1BC0F2118D8D}" srcOrd="1" destOrd="0" presId="urn:microsoft.com/office/officeart/2005/8/layout/hProcess11"/>
    <dgm:cxn modelId="{FD9DE702-1D52-4A5C-89C3-4EE988E0EC3C}" type="presParOf" srcId="{35371866-428A-4E11-B6FC-0182E3D73103}" destId="{C092028C-1B4F-45E2-AB17-28912BEB14C5}" srcOrd="2" destOrd="0" presId="urn:microsoft.com/office/officeart/2005/8/layout/hProcess11"/>
    <dgm:cxn modelId="{820FE157-2C7F-42B5-89ED-69AF90021AB0}" type="presParOf" srcId="{87E660A6-41AE-47B5-B5DB-2BCA0E69D34C}" destId="{1E2E6F51-926B-4F03-9367-6D351E425C88}" srcOrd="5" destOrd="0" presId="urn:microsoft.com/office/officeart/2005/8/layout/hProcess11"/>
    <dgm:cxn modelId="{3F6F1EFD-2B3D-4D7B-84F9-F29DDE84D33A}" type="presParOf" srcId="{87E660A6-41AE-47B5-B5DB-2BCA0E69D34C}" destId="{CD509ED5-03A1-4B9C-B534-6F814AA44F4D}" srcOrd="6" destOrd="0" presId="urn:microsoft.com/office/officeart/2005/8/layout/hProcess11"/>
    <dgm:cxn modelId="{8B6DCE31-0A98-4657-A2D8-89485859B36C}" type="presParOf" srcId="{CD509ED5-03A1-4B9C-B534-6F814AA44F4D}" destId="{CC9E38FE-BB68-46C2-BB82-E10F260603D4}" srcOrd="0" destOrd="0" presId="urn:microsoft.com/office/officeart/2005/8/layout/hProcess11"/>
    <dgm:cxn modelId="{D2F72C4A-9983-41B7-9DBC-BB3A890BCC50}" type="presParOf" srcId="{CD509ED5-03A1-4B9C-B534-6F814AA44F4D}" destId="{0E7EB6B7-19A7-4A3E-B4B9-2E001F38EFC6}" srcOrd="1" destOrd="0" presId="urn:microsoft.com/office/officeart/2005/8/layout/hProcess11"/>
    <dgm:cxn modelId="{8A476076-4D73-4457-BBD8-601726E147DF}" type="presParOf" srcId="{CD509ED5-03A1-4B9C-B534-6F814AA44F4D}" destId="{75FA7B76-ECBC-491B-BF17-1B5DC3384E4E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D3864EA6-13E7-440F-948B-8118F5878A44}">
      <dgm:prSet phldrT="[Text]" custT="1"/>
      <dgm:spPr/>
      <dgm:t>
        <a:bodyPr/>
        <a:lstStyle/>
        <a:p>
          <a:r>
            <a:rPr lang="fr-FR" sz="2400"/>
            <a:t>Projet</a:t>
          </a:r>
          <a:endParaRPr lang="fr-FR" sz="200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fr-FR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fr-FR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fr-FR" sz="1600"/>
            <a:t>Fournisseurs </a:t>
          </a:r>
          <a:endParaRPr lang="fr-FR" sz="1100"/>
        </a:p>
      </dgm:t>
    </dgm:pt>
    <dgm:pt modelId="{ED3CCD02-8D75-4A08-AD85-C5F828B29313}" type="parTrans" cxnId="{41966F54-3C25-450E-8104-04B2B9165959}">
      <dgm:prSet/>
      <dgm:spPr/>
      <dgm:t>
        <a:bodyPr/>
        <a:lstStyle/>
        <a:p>
          <a:endParaRPr lang="fr-FR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fr-FR"/>
        </a:p>
      </dgm:t>
    </dgm:pt>
    <dgm:pt modelId="{6461E40C-FAF1-4C11-9CA4-01B7756558A8}">
      <dgm:prSet phldrT="[Text]" custT="1"/>
      <dgm:spPr/>
      <dgm:t>
        <a:bodyPr lIns="0" tIns="0" rIns="0" bIns="0"/>
        <a:lstStyle/>
        <a:p>
          <a:r>
            <a:rPr lang="fr-FR" sz="1300" spc="-10" baseline="0"/>
            <a:t>Fabrication </a:t>
          </a:r>
        </a:p>
      </dgm:t>
    </dgm:pt>
    <dgm:pt modelId="{5418FCE5-0AC2-479F-8F47-D35F7A60BD8D}" type="parTrans" cxnId="{5EBF790F-CC7C-4BBA-98A7-614FB5283795}">
      <dgm:prSet/>
      <dgm:spPr/>
      <dgm:t>
        <a:bodyPr/>
        <a:lstStyle/>
        <a:p>
          <a:endParaRPr lang="fr-FR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fr-FR"/>
        </a:p>
      </dgm:t>
    </dgm:pt>
    <dgm:pt modelId="{14E5A95F-9DC9-4E33-B709-14C57323ACAA}">
      <dgm:prSet phldrT="[Text]" custT="1"/>
      <dgm:spPr/>
      <dgm:t>
        <a:bodyPr/>
        <a:lstStyle/>
        <a:p>
          <a:r>
            <a:rPr lang="fr-FR" sz="1600"/>
            <a:t>Ventes</a:t>
          </a:r>
          <a:endParaRPr lang="fr-FR" sz="1100"/>
        </a:p>
      </dgm:t>
    </dgm:pt>
    <dgm:pt modelId="{CFE62A0D-AFCB-42FF-A2F7-4127DE6E4A06}" type="parTrans" cxnId="{B78770BC-227B-404F-8185-2F70ECA32605}">
      <dgm:prSet/>
      <dgm:spPr/>
      <dgm:t>
        <a:bodyPr/>
        <a:lstStyle/>
        <a:p>
          <a:endParaRPr lang="fr-FR"/>
        </a:p>
      </dgm:t>
    </dgm:pt>
    <dgm:pt modelId="{87455A86-154D-4572-BF6D-F5FEBED08194}" type="sibTrans" cxnId="{B78770BC-227B-404F-8185-2F70ECA32605}">
      <dgm:prSet/>
      <dgm:spPr/>
      <dgm:t>
        <a:bodyPr/>
        <a:lstStyle/>
        <a:p>
          <a:endParaRPr lang="fr-FR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fr-FR" sz="1400"/>
            <a:t>Ingénierie</a:t>
          </a:r>
        </a:p>
      </dgm:t>
    </dgm:pt>
    <dgm:pt modelId="{E1D6882F-7F41-4B9B-8326-079D0B7775D3}" type="parTrans" cxnId="{F67B8136-3A2B-408C-9570-C50B3786C6D1}">
      <dgm:prSet/>
      <dgm:spPr/>
      <dgm:t>
        <a:bodyPr/>
        <a:lstStyle/>
        <a:p>
          <a:endParaRPr lang="fr-FR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fr-FR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fr-FR" sz="1600"/>
            <a:t>Équipes à distance</a:t>
          </a:r>
          <a:endParaRPr lang="fr-FR" sz="1200"/>
        </a:p>
      </dgm:t>
    </dgm:pt>
    <dgm:pt modelId="{8F21B166-5620-46A8-A5DD-72EAE361E61D}" type="parTrans" cxnId="{F20E6E35-2EF6-49E1-BCE2-AF737813AC7F}">
      <dgm:prSet/>
      <dgm:spPr/>
      <dgm:t>
        <a:bodyPr/>
        <a:lstStyle/>
        <a:p>
          <a:endParaRPr lang="fr-FR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fr-FR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27383" custScaleY="127383"/>
      <dgm:spPr/>
      <dgm:t>
        <a:bodyPr/>
        <a:lstStyle/>
        <a:p>
          <a:endParaRPr lang="fr-FR"/>
        </a:p>
      </dgm:t>
    </dgm:pt>
    <dgm:pt modelId="{E09D1B4B-09AE-4B1F-A409-CE344F8F9185}" type="pres">
      <dgm:prSet presAssocID="{ED3CCD02-8D75-4A08-AD85-C5F828B29313}" presName="parTrans" presStyleLbl="sibTrans2D1" presStyleIdx="0" presStyleCnt="5"/>
      <dgm:spPr/>
      <dgm:t>
        <a:bodyPr/>
        <a:lstStyle/>
        <a:p>
          <a:endParaRPr lang="fr-FR"/>
        </a:p>
      </dgm:t>
    </dgm:pt>
    <dgm:pt modelId="{79A2186A-8429-4E95-A4D2-214813090081}" type="pres">
      <dgm:prSet presAssocID="{ED3CCD02-8D75-4A08-AD85-C5F828B29313}" presName="connectorText" presStyleLbl="sibTrans2D1" presStyleIdx="0" presStyleCnt="5"/>
      <dgm:spPr/>
      <dgm:t>
        <a:bodyPr/>
        <a:lstStyle/>
        <a:p>
          <a:endParaRPr lang="fr-FR"/>
        </a:p>
      </dgm:t>
    </dgm:pt>
    <dgm:pt modelId="{60779230-642B-46DB-B5CA-FC2220C38859}" type="pres">
      <dgm:prSet presAssocID="{813DB034-1CFA-4CE1-8536-6BC256192226}" presName="node" presStyleLbl="node1" presStyleIdx="0" presStyleCnt="5" custScaleX="117603" custScaleY="1176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873F644-A37B-4263-BDD3-7D4AECF93436}" type="pres">
      <dgm:prSet presAssocID="{5418FCE5-0AC2-479F-8F47-D35F7A60BD8D}" presName="parTrans" presStyleLbl="sibTrans2D1" presStyleIdx="1" presStyleCnt="5"/>
      <dgm:spPr/>
      <dgm:t>
        <a:bodyPr/>
        <a:lstStyle/>
        <a:p>
          <a:endParaRPr lang="fr-FR"/>
        </a:p>
      </dgm:t>
    </dgm:pt>
    <dgm:pt modelId="{AF2E0478-D773-4966-9A95-8E70AD7139B7}" type="pres">
      <dgm:prSet presAssocID="{5418FCE5-0AC2-479F-8F47-D35F7A60BD8D}" presName="connectorText" presStyleLbl="sibTrans2D1" presStyleIdx="1" presStyleCnt="5"/>
      <dgm:spPr/>
      <dgm:t>
        <a:bodyPr/>
        <a:lstStyle/>
        <a:p>
          <a:endParaRPr lang="fr-FR"/>
        </a:p>
      </dgm:t>
    </dgm:pt>
    <dgm:pt modelId="{8FE55D76-69B8-469D-BE4A-A0F9F69D5110}" type="pres">
      <dgm:prSet presAssocID="{6461E40C-FAF1-4C11-9CA4-01B7756558A8}" presName="node" presStyleLbl="node1" presStyleIdx="1" presStyleCnt="5" custScaleX="117603" custScaleY="1176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999D690-D432-4F1A-B2AE-D98A61E6F24A}" type="pres">
      <dgm:prSet presAssocID="{CFE62A0D-AFCB-42FF-A2F7-4127DE6E4A06}" presName="parTrans" presStyleLbl="sibTrans2D1" presStyleIdx="2" presStyleCnt="5"/>
      <dgm:spPr/>
      <dgm:t>
        <a:bodyPr/>
        <a:lstStyle/>
        <a:p>
          <a:endParaRPr lang="fr-FR"/>
        </a:p>
      </dgm:t>
    </dgm:pt>
    <dgm:pt modelId="{5E3992B2-2FF9-4710-BC5D-D3CABAC0944B}" type="pres">
      <dgm:prSet presAssocID="{CFE62A0D-AFCB-42FF-A2F7-4127DE6E4A06}" presName="connectorText" presStyleLbl="sibTrans2D1" presStyleIdx="2" presStyleCnt="5"/>
      <dgm:spPr/>
      <dgm:t>
        <a:bodyPr/>
        <a:lstStyle/>
        <a:p>
          <a:endParaRPr lang="fr-FR"/>
        </a:p>
      </dgm:t>
    </dgm:pt>
    <dgm:pt modelId="{0B5562C5-56E9-4F94-AD9A-09B6AA6E206F}" type="pres">
      <dgm:prSet presAssocID="{14E5A95F-9DC9-4E33-B709-14C57323ACAA}" presName="node" presStyleLbl="node1" presStyleIdx="2" presStyleCnt="5" custScaleX="117603" custScaleY="1176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0FDE60-5A66-47CD-855C-10B0ABFAFF6D}" type="pres">
      <dgm:prSet presAssocID="{E1D6882F-7F41-4B9B-8326-079D0B7775D3}" presName="parTrans" presStyleLbl="sibTrans2D1" presStyleIdx="3" presStyleCnt="5"/>
      <dgm:spPr/>
      <dgm:t>
        <a:bodyPr/>
        <a:lstStyle/>
        <a:p>
          <a:endParaRPr lang="fr-FR"/>
        </a:p>
      </dgm:t>
    </dgm:pt>
    <dgm:pt modelId="{D9C29361-9907-4AA5-9D4C-465D8E4516DA}" type="pres">
      <dgm:prSet presAssocID="{E1D6882F-7F41-4B9B-8326-079D0B7775D3}" presName="connectorText" presStyleLbl="sibTrans2D1" presStyleIdx="3" presStyleCnt="5"/>
      <dgm:spPr/>
      <dgm:t>
        <a:bodyPr/>
        <a:lstStyle/>
        <a:p>
          <a:endParaRPr lang="fr-FR"/>
        </a:p>
      </dgm:t>
    </dgm:pt>
    <dgm:pt modelId="{492A8904-4F29-41B2-8DF6-9E5DB43B598E}" type="pres">
      <dgm:prSet presAssocID="{9A038BAD-1DAA-4E08-AF5C-7A535C3A31A3}" presName="node" presStyleLbl="node1" presStyleIdx="3" presStyleCnt="5" custScaleX="117603" custScaleY="1176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0BEB95-5498-4076-A7AD-52EA2D6058A0}" type="pres">
      <dgm:prSet presAssocID="{8F21B166-5620-46A8-A5DD-72EAE361E61D}" presName="parTrans" presStyleLbl="sibTrans2D1" presStyleIdx="4" presStyleCnt="5"/>
      <dgm:spPr/>
      <dgm:t>
        <a:bodyPr/>
        <a:lstStyle/>
        <a:p>
          <a:endParaRPr lang="fr-FR"/>
        </a:p>
      </dgm:t>
    </dgm:pt>
    <dgm:pt modelId="{8C992717-B056-4E89-850B-547F00D86B47}" type="pres">
      <dgm:prSet presAssocID="{8F21B166-5620-46A8-A5DD-72EAE361E61D}" presName="connectorText" presStyleLbl="sibTrans2D1" presStyleIdx="4" presStyleCnt="5"/>
      <dgm:spPr/>
      <dgm:t>
        <a:bodyPr/>
        <a:lstStyle/>
        <a:p>
          <a:endParaRPr lang="fr-FR"/>
        </a:p>
      </dgm:t>
    </dgm:pt>
    <dgm:pt modelId="{A0AE6ABD-EFF8-41C2-907C-790C07DF522C}" type="pres">
      <dgm:prSet presAssocID="{C2B16F5E-4FD9-4E6C-984C-5FB34252F788}" presName="node" presStyleLbl="node1" presStyleIdx="4" presStyleCnt="5" custScaleX="117603" custScaleY="1176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F383A1C8-295E-4F6E-9C5D-67AA4DB4F7EB}" type="presOf" srcId="{ED3CCD02-8D75-4A08-AD85-C5F828B29313}" destId="{79A2186A-8429-4E95-A4D2-214813090081}" srcOrd="1" destOrd="0" presId="urn:microsoft.com/office/officeart/2005/8/layout/radial5"/>
    <dgm:cxn modelId="{54B2FED9-9F5A-482C-B7AD-CE780DBB4D7A}" type="presOf" srcId="{ED3CCD02-8D75-4A08-AD85-C5F828B29313}" destId="{E09D1B4B-09AE-4B1F-A409-CE344F8F9185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33CA9426-6028-4F9E-ADDB-AA3042A81F7D}" type="presOf" srcId="{6461E40C-FAF1-4C11-9CA4-01B7756558A8}" destId="{8FE55D76-69B8-469D-BE4A-A0F9F69D5110}" srcOrd="0" destOrd="0" presId="urn:microsoft.com/office/officeart/2005/8/layout/radial5"/>
    <dgm:cxn modelId="{29FA02FA-E640-4261-806B-AA21CEF811C3}" type="presOf" srcId="{E1D6882F-7F41-4B9B-8326-079D0B7775D3}" destId="{FB0FDE60-5A66-47CD-855C-10B0ABFAFF6D}" srcOrd="0" destOrd="0" presId="urn:microsoft.com/office/officeart/2005/8/layout/radial5"/>
    <dgm:cxn modelId="{9D61B47E-7F41-4639-962A-9097B26F323C}" type="presOf" srcId="{5418FCE5-0AC2-479F-8F47-D35F7A60BD8D}" destId="{AF2E0478-D773-4966-9A95-8E70AD7139B7}" srcOrd="1" destOrd="0" presId="urn:microsoft.com/office/officeart/2005/8/layout/radial5"/>
    <dgm:cxn modelId="{F20E6E35-2EF6-49E1-BCE2-AF737813AC7F}" srcId="{D3864EA6-13E7-440F-948B-8118F5878A44}" destId="{C2B16F5E-4FD9-4E6C-984C-5FB34252F788}" srcOrd="4" destOrd="0" parTransId="{8F21B166-5620-46A8-A5DD-72EAE361E61D}" sibTransId="{D972BA52-9B06-4D48-9819-200C1326EA4D}"/>
    <dgm:cxn modelId="{7362BBE9-CE05-48ED-9B0F-19744BB7FA24}" type="presOf" srcId="{CFE62A0D-AFCB-42FF-A2F7-4127DE6E4A06}" destId="{5E3992B2-2FF9-4710-BC5D-D3CABAC0944B}" srcOrd="1" destOrd="0" presId="urn:microsoft.com/office/officeart/2005/8/layout/radial5"/>
    <dgm:cxn modelId="{67029EA3-AC4E-48C5-87CF-57A4733799CA}" type="presOf" srcId="{E1D6882F-7F41-4B9B-8326-079D0B7775D3}" destId="{D9C29361-9907-4AA5-9D4C-465D8E4516DA}" srcOrd="1" destOrd="0" presId="urn:microsoft.com/office/officeart/2005/8/layout/radial5"/>
    <dgm:cxn modelId="{DF0DC324-3E24-4C19-A1FD-DD9570009774}" type="presOf" srcId="{9A038BAD-1DAA-4E08-AF5C-7A535C3A31A3}" destId="{492A8904-4F29-41B2-8DF6-9E5DB43B598E}" srcOrd="0" destOrd="0" presId="urn:microsoft.com/office/officeart/2005/8/layout/radial5"/>
    <dgm:cxn modelId="{459BE59C-8527-4040-AA6D-E00460E9E8BD}" type="presOf" srcId="{D3864EA6-13E7-440F-948B-8118F5878A44}" destId="{7ADCFBEC-172E-41BB-B545-FE2085E0B744}" srcOrd="0" destOrd="0" presId="urn:microsoft.com/office/officeart/2005/8/layout/radial5"/>
    <dgm:cxn modelId="{26D1578F-8BE0-4DFF-B5B7-36D919C7DF48}" type="presOf" srcId="{19675BB5-4BE3-4E06-B2B3-AAA3D107C1A8}" destId="{EB09D521-9D02-4B4D-80CB-EB847731A63E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B78770BC-227B-404F-8185-2F70ECA32605}" srcId="{D3864EA6-13E7-440F-948B-8118F5878A44}" destId="{14E5A95F-9DC9-4E33-B709-14C57323ACAA}" srcOrd="2" destOrd="0" parTransId="{CFE62A0D-AFCB-42FF-A2F7-4127DE6E4A06}" sibTransId="{87455A86-154D-4572-BF6D-F5FEBED08194}"/>
    <dgm:cxn modelId="{4D341991-5DB3-4739-89C1-0B6A24A114E8}" type="presOf" srcId="{5418FCE5-0AC2-479F-8F47-D35F7A60BD8D}" destId="{4873F644-A37B-4263-BDD3-7D4AECF93436}" srcOrd="0" destOrd="0" presId="urn:microsoft.com/office/officeart/2005/8/layout/radial5"/>
    <dgm:cxn modelId="{7598B8A9-9332-4A2B-B5D9-CF010EBBDF46}" type="presOf" srcId="{8F21B166-5620-46A8-A5DD-72EAE361E61D}" destId="{8C992717-B056-4E89-850B-547F00D86B47}" srcOrd="1" destOrd="0" presId="urn:microsoft.com/office/officeart/2005/8/layout/radial5"/>
    <dgm:cxn modelId="{D455749F-4F4C-4295-A229-F1CAA9A84B33}" type="presOf" srcId="{C2B16F5E-4FD9-4E6C-984C-5FB34252F788}" destId="{A0AE6ABD-EFF8-41C2-907C-790C07DF522C}" srcOrd="0" destOrd="0" presId="urn:microsoft.com/office/officeart/2005/8/layout/radial5"/>
    <dgm:cxn modelId="{7EB75183-B20B-4EE8-AF71-83BA84E1BE0D}" type="presOf" srcId="{8F21B166-5620-46A8-A5DD-72EAE361E61D}" destId="{470BEB95-5498-4076-A7AD-52EA2D6058A0}" srcOrd="0" destOrd="0" presId="urn:microsoft.com/office/officeart/2005/8/layout/radial5"/>
    <dgm:cxn modelId="{33010AF7-9670-4113-8A43-897FBCF42E9F}" type="presOf" srcId="{CFE62A0D-AFCB-42FF-A2F7-4127DE6E4A06}" destId="{8999D690-D432-4F1A-B2AE-D98A61E6F24A}" srcOrd="0" destOrd="0" presId="urn:microsoft.com/office/officeart/2005/8/layout/radial5"/>
    <dgm:cxn modelId="{F98C9256-0E52-4294-AA5B-17A525F41415}" type="presOf" srcId="{813DB034-1CFA-4CE1-8536-6BC256192226}" destId="{60779230-642B-46DB-B5CA-FC2220C38859}" srcOrd="0" destOrd="0" presId="urn:microsoft.com/office/officeart/2005/8/layout/radial5"/>
    <dgm:cxn modelId="{F67B8136-3A2B-408C-9570-C50B3786C6D1}" srcId="{D3864EA6-13E7-440F-948B-8118F5878A44}" destId="{9A038BAD-1DAA-4E08-AF5C-7A535C3A31A3}" srcOrd="3" destOrd="0" parTransId="{E1D6882F-7F41-4B9B-8326-079D0B7775D3}" sibTransId="{BF904E21-59DA-42DB-BE7C-359EAF11BFDB}"/>
    <dgm:cxn modelId="{D74F0E62-DE98-4010-8B2E-1EAAA9E56350}" type="presOf" srcId="{14E5A95F-9DC9-4E33-B709-14C57323ACAA}" destId="{0B5562C5-56E9-4F94-AD9A-09B6AA6E206F}" srcOrd="0" destOrd="0" presId="urn:microsoft.com/office/officeart/2005/8/layout/radial5"/>
    <dgm:cxn modelId="{7A2CDD09-A224-4181-B0A8-F745690C8BD3}" type="presParOf" srcId="{EB09D521-9D02-4B4D-80CB-EB847731A63E}" destId="{7ADCFBEC-172E-41BB-B545-FE2085E0B744}" srcOrd="0" destOrd="0" presId="urn:microsoft.com/office/officeart/2005/8/layout/radial5"/>
    <dgm:cxn modelId="{7BB1E9F2-577C-4EDD-9E82-599DABB04466}" type="presParOf" srcId="{EB09D521-9D02-4B4D-80CB-EB847731A63E}" destId="{E09D1B4B-09AE-4B1F-A409-CE344F8F9185}" srcOrd="1" destOrd="0" presId="urn:microsoft.com/office/officeart/2005/8/layout/radial5"/>
    <dgm:cxn modelId="{E09E266F-8E22-44BE-8978-A502F4303C38}" type="presParOf" srcId="{E09D1B4B-09AE-4B1F-A409-CE344F8F9185}" destId="{79A2186A-8429-4E95-A4D2-214813090081}" srcOrd="0" destOrd="0" presId="urn:microsoft.com/office/officeart/2005/8/layout/radial5"/>
    <dgm:cxn modelId="{562B295A-BCD4-4A96-9791-82628D1E85C3}" type="presParOf" srcId="{EB09D521-9D02-4B4D-80CB-EB847731A63E}" destId="{60779230-642B-46DB-B5CA-FC2220C38859}" srcOrd="2" destOrd="0" presId="urn:microsoft.com/office/officeart/2005/8/layout/radial5"/>
    <dgm:cxn modelId="{76D43CBB-CF6F-4D01-B20F-2CB0810F3909}" type="presParOf" srcId="{EB09D521-9D02-4B4D-80CB-EB847731A63E}" destId="{4873F644-A37B-4263-BDD3-7D4AECF93436}" srcOrd="3" destOrd="0" presId="urn:microsoft.com/office/officeart/2005/8/layout/radial5"/>
    <dgm:cxn modelId="{F7130F14-C777-4C76-8C2B-D2E7B75C0D8D}" type="presParOf" srcId="{4873F644-A37B-4263-BDD3-7D4AECF93436}" destId="{AF2E0478-D773-4966-9A95-8E70AD7139B7}" srcOrd="0" destOrd="0" presId="urn:microsoft.com/office/officeart/2005/8/layout/radial5"/>
    <dgm:cxn modelId="{748C0B98-BE3C-46A0-A8A8-2AA989733D23}" type="presParOf" srcId="{EB09D521-9D02-4B4D-80CB-EB847731A63E}" destId="{8FE55D76-69B8-469D-BE4A-A0F9F69D5110}" srcOrd="4" destOrd="0" presId="urn:microsoft.com/office/officeart/2005/8/layout/radial5"/>
    <dgm:cxn modelId="{EC562C87-C506-49BA-968E-C83211612F4F}" type="presParOf" srcId="{EB09D521-9D02-4B4D-80CB-EB847731A63E}" destId="{8999D690-D432-4F1A-B2AE-D98A61E6F24A}" srcOrd="5" destOrd="0" presId="urn:microsoft.com/office/officeart/2005/8/layout/radial5"/>
    <dgm:cxn modelId="{74E4B3E6-EFC4-4928-879C-68AF32A26E78}" type="presParOf" srcId="{8999D690-D432-4F1A-B2AE-D98A61E6F24A}" destId="{5E3992B2-2FF9-4710-BC5D-D3CABAC0944B}" srcOrd="0" destOrd="0" presId="urn:microsoft.com/office/officeart/2005/8/layout/radial5"/>
    <dgm:cxn modelId="{5E7FF7E9-3D1D-4AFC-BBDA-562EA2DFF33D}" type="presParOf" srcId="{EB09D521-9D02-4B4D-80CB-EB847731A63E}" destId="{0B5562C5-56E9-4F94-AD9A-09B6AA6E206F}" srcOrd="6" destOrd="0" presId="urn:microsoft.com/office/officeart/2005/8/layout/radial5"/>
    <dgm:cxn modelId="{482138DA-A8F7-4644-ABD0-5D3B06FD4C6C}" type="presParOf" srcId="{EB09D521-9D02-4B4D-80CB-EB847731A63E}" destId="{FB0FDE60-5A66-47CD-855C-10B0ABFAFF6D}" srcOrd="7" destOrd="0" presId="urn:microsoft.com/office/officeart/2005/8/layout/radial5"/>
    <dgm:cxn modelId="{1F9B27C0-0025-46C4-8307-ED67CBCBBD87}" type="presParOf" srcId="{FB0FDE60-5A66-47CD-855C-10B0ABFAFF6D}" destId="{D9C29361-9907-4AA5-9D4C-465D8E4516DA}" srcOrd="0" destOrd="0" presId="urn:microsoft.com/office/officeart/2005/8/layout/radial5"/>
    <dgm:cxn modelId="{D3C41219-4900-4FC6-8881-A20DCF3E46D0}" type="presParOf" srcId="{EB09D521-9D02-4B4D-80CB-EB847731A63E}" destId="{492A8904-4F29-41B2-8DF6-9E5DB43B598E}" srcOrd="8" destOrd="0" presId="urn:microsoft.com/office/officeart/2005/8/layout/radial5"/>
    <dgm:cxn modelId="{3DBDDBD7-92DA-4E8E-BB11-D608C2318B3A}" type="presParOf" srcId="{EB09D521-9D02-4B4D-80CB-EB847731A63E}" destId="{470BEB95-5498-4076-A7AD-52EA2D6058A0}" srcOrd="9" destOrd="0" presId="urn:microsoft.com/office/officeart/2005/8/layout/radial5"/>
    <dgm:cxn modelId="{4207904B-D79D-4AC2-ACCC-2783E7C87CC7}" type="presParOf" srcId="{470BEB95-5498-4076-A7AD-52EA2D6058A0}" destId="{8C992717-B056-4E89-850B-547F00D86B47}" srcOrd="0" destOrd="0" presId="urn:microsoft.com/office/officeart/2005/8/layout/radial5"/>
    <dgm:cxn modelId="{D795CC3D-0275-46A9-969A-D13C2A89A371}" type="presParOf" srcId="{EB09D521-9D02-4B4D-80CB-EB847731A63E}" destId="{A0AE6ABD-EFF8-41C2-907C-790C07DF522C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47FD-CD8E-4EC8-A7E3-BF3AC4BC5C1A}">
      <dsp:nvSpPr>
        <dsp:cNvPr id="0" name=""/>
        <dsp:cNvSpPr/>
      </dsp:nvSpPr>
      <dsp:spPr>
        <a:xfrm>
          <a:off x="650026" y="358817"/>
          <a:ext cx="8952255" cy="554655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E7C76-C16F-47F1-B4F1-C2CF2270A7E9}">
      <dsp:nvSpPr>
        <dsp:cNvPr id="0" name=""/>
        <dsp:cNvSpPr/>
      </dsp:nvSpPr>
      <dsp:spPr>
        <a:xfrm>
          <a:off x="1222380" y="4725454"/>
          <a:ext cx="237236" cy="23723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F9B62B-8095-40B1-882D-7B164B0C8B69}">
      <dsp:nvSpPr>
        <dsp:cNvPr id="0" name=""/>
        <dsp:cNvSpPr/>
      </dsp:nvSpPr>
      <dsp:spPr>
        <a:xfrm>
          <a:off x="1179961" y="5179927"/>
          <a:ext cx="2128498" cy="1534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0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/>
            <a:t>Jalon 1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/>
            <a:t>Date 1</a:t>
          </a:r>
        </a:p>
      </dsp:txBody>
      <dsp:txXfrm>
        <a:off x="1179961" y="5179927"/>
        <a:ext cx="2128498" cy="1534298"/>
      </dsp:txXfrm>
    </dsp:sp>
    <dsp:sp modelId="{0CFC4447-43F4-414D-A014-8F5BDE3BC5FF}">
      <dsp:nvSpPr>
        <dsp:cNvPr id="0" name=""/>
        <dsp:cNvSpPr/>
      </dsp:nvSpPr>
      <dsp:spPr>
        <a:xfrm>
          <a:off x="2627304" y="3412116"/>
          <a:ext cx="412584" cy="41258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CF004-91C6-4868-93F7-537D5C97980B}">
      <dsp:nvSpPr>
        <dsp:cNvPr id="0" name=""/>
        <dsp:cNvSpPr/>
      </dsp:nvSpPr>
      <dsp:spPr>
        <a:xfrm>
          <a:off x="2650669" y="4213925"/>
          <a:ext cx="2166067" cy="2402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862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/>
            <a:t>Jalon 2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/>
            <a:t>Date 2</a:t>
          </a:r>
        </a:p>
      </dsp:txBody>
      <dsp:txXfrm>
        <a:off x="2650669" y="4213925"/>
        <a:ext cx="2166067" cy="2402994"/>
      </dsp:txXfrm>
    </dsp:sp>
    <dsp:sp modelId="{8D49C94D-D2A4-4464-8383-D3C12F8B2538}">
      <dsp:nvSpPr>
        <dsp:cNvPr id="0" name=""/>
        <dsp:cNvSpPr/>
      </dsp:nvSpPr>
      <dsp:spPr>
        <a:xfrm>
          <a:off x="4476158" y="2372555"/>
          <a:ext cx="546674" cy="546674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71A06C-9747-4CAE-BA21-E9C2A4D6678D}">
      <dsp:nvSpPr>
        <dsp:cNvPr id="0" name=""/>
        <dsp:cNvSpPr/>
      </dsp:nvSpPr>
      <dsp:spPr>
        <a:xfrm>
          <a:off x="4476161" y="3314029"/>
          <a:ext cx="2166067" cy="24271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967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/>
            <a:t>Jalon 3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/>
            <a:t>Date 3</a:t>
          </a:r>
        </a:p>
      </dsp:txBody>
      <dsp:txXfrm>
        <a:off x="4476161" y="3314029"/>
        <a:ext cx="2166067" cy="2427103"/>
      </dsp:txXfrm>
    </dsp:sp>
    <dsp:sp modelId="{A9227355-A6E4-4C01-AB6A-08B68C0ABB91}">
      <dsp:nvSpPr>
        <dsp:cNvPr id="0" name=""/>
        <dsp:cNvSpPr/>
      </dsp:nvSpPr>
      <dsp:spPr>
        <a:xfrm>
          <a:off x="6714217" y="1635956"/>
          <a:ext cx="732337" cy="73233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CD8C7-A5B3-49A1-81CC-0EEDDDF3DB4E}">
      <dsp:nvSpPr>
        <dsp:cNvPr id="0" name=""/>
        <dsp:cNvSpPr/>
      </dsp:nvSpPr>
      <dsp:spPr>
        <a:xfrm>
          <a:off x="6811524" y="2724620"/>
          <a:ext cx="2166067" cy="29836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805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/>
            <a:t>Jalon 4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/>
            <a:t>Date 4</a:t>
          </a:r>
        </a:p>
      </dsp:txBody>
      <dsp:txXfrm>
        <a:off x="6811524" y="2724620"/>
        <a:ext cx="2166067" cy="2983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AB35D-7F85-4F08-9397-AA61FB00442A}">
      <dsp:nvSpPr>
        <dsp:cNvPr id="0" name=""/>
        <dsp:cNvSpPr/>
      </dsp:nvSpPr>
      <dsp:spPr>
        <a:xfrm>
          <a:off x="0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1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458319" y="1827680"/>
        <a:ext cx="1374957" cy="916638"/>
      </dsp:txXfrm>
    </dsp:sp>
    <dsp:sp modelId="{43FF70E3-3B35-4DF9-A907-606680DFC178}">
      <dsp:nvSpPr>
        <dsp:cNvPr id="0" name=""/>
        <dsp:cNvSpPr/>
      </dsp:nvSpPr>
      <dsp:spPr>
        <a:xfrm>
          <a:off x="2066372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43000"/>
                <a:satMod val="165000"/>
              </a:schemeClr>
            </a:gs>
            <a:gs pos="55000">
              <a:schemeClr val="accent3">
                <a:hueOff val="3750088"/>
                <a:satOff val="-5627"/>
                <a:lumOff val="-915"/>
                <a:alphaOff val="0"/>
                <a:tint val="83000"/>
                <a:satMod val="155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2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2524691" y="1827680"/>
        <a:ext cx="1374957" cy="916638"/>
      </dsp:txXfrm>
    </dsp:sp>
    <dsp:sp modelId="{40E75915-E9B1-4ABD-839B-3CFD5E25D23D}">
      <dsp:nvSpPr>
        <dsp:cNvPr id="0" name=""/>
        <dsp:cNvSpPr/>
      </dsp:nvSpPr>
      <dsp:spPr>
        <a:xfrm>
          <a:off x="4128808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43000"/>
                <a:satMod val="165000"/>
              </a:schemeClr>
            </a:gs>
            <a:gs pos="55000">
              <a:schemeClr val="accent3">
                <a:hueOff val="7500176"/>
                <a:satOff val="-11253"/>
                <a:lumOff val="-1830"/>
                <a:alphaOff val="0"/>
                <a:tint val="83000"/>
                <a:satMod val="155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3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4587127" y="1827680"/>
        <a:ext cx="1374957" cy="916638"/>
      </dsp:txXfrm>
    </dsp:sp>
    <dsp:sp modelId="{D3FAEA15-74EA-44F0-B324-8062485B62BB}">
      <dsp:nvSpPr>
        <dsp:cNvPr id="0" name=""/>
        <dsp:cNvSpPr/>
      </dsp:nvSpPr>
      <dsp:spPr>
        <a:xfrm>
          <a:off x="6191243" y="1827680"/>
          <a:ext cx="2291595" cy="916638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4</a:t>
          </a:r>
          <a:endParaRPr lang="fr-FR" sz="2800" kern="1200">
            <a:latin typeface="Times New Roman" pitchFamily="18" charset="0"/>
            <a:cs typeface="Times New Roman" pitchFamily="18" charset="0"/>
          </a:endParaRPr>
        </a:p>
      </dsp:txBody>
      <dsp:txXfrm>
        <a:off x="6649562" y="1827680"/>
        <a:ext cx="1374957" cy="9166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FE858-264F-439B-A7F3-F2D942865AB2}">
      <dsp:nvSpPr>
        <dsp:cNvPr id="0" name=""/>
        <dsp:cNvSpPr/>
      </dsp:nvSpPr>
      <dsp:spPr>
        <a:xfrm>
          <a:off x="0" y="1394460"/>
          <a:ext cx="8628222" cy="1859280"/>
        </a:xfrm>
        <a:prstGeom prst="notched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tint val="4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A799FD6-0207-48F1-ADAD-3355FC46945A}">
      <dsp:nvSpPr>
        <dsp:cNvPr id="0" name=""/>
        <dsp:cNvSpPr/>
      </dsp:nvSpPr>
      <dsp:spPr>
        <a:xfrm>
          <a:off x="3886" y="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1</a:t>
          </a:r>
        </a:p>
      </dsp:txBody>
      <dsp:txXfrm>
        <a:off x="3886" y="0"/>
        <a:ext cx="1869307" cy="1859280"/>
      </dsp:txXfrm>
    </dsp:sp>
    <dsp:sp modelId="{40536B13-5617-411F-BE63-A67F88290066}">
      <dsp:nvSpPr>
        <dsp:cNvPr id="0" name=""/>
        <dsp:cNvSpPr/>
      </dsp:nvSpPr>
      <dsp:spPr>
        <a:xfrm>
          <a:off x="706130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4584D8-4BEC-45D8-BF53-95F5FB761D06}">
      <dsp:nvSpPr>
        <dsp:cNvPr id="0" name=""/>
        <dsp:cNvSpPr/>
      </dsp:nvSpPr>
      <dsp:spPr>
        <a:xfrm>
          <a:off x="1966659" y="278892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2</a:t>
          </a:r>
        </a:p>
      </dsp:txBody>
      <dsp:txXfrm>
        <a:off x="1966659" y="2788920"/>
        <a:ext cx="1869307" cy="1859280"/>
      </dsp:txXfrm>
    </dsp:sp>
    <dsp:sp modelId="{C572D6EF-B61D-42B7-AE89-70B64669FED2}">
      <dsp:nvSpPr>
        <dsp:cNvPr id="0" name=""/>
        <dsp:cNvSpPr/>
      </dsp:nvSpPr>
      <dsp:spPr>
        <a:xfrm>
          <a:off x="2668903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43000"/>
                <a:satMod val="165000"/>
              </a:schemeClr>
            </a:gs>
            <a:gs pos="55000">
              <a:schemeClr val="accent3">
                <a:hueOff val="3750088"/>
                <a:satOff val="-5627"/>
                <a:lumOff val="-915"/>
                <a:alphaOff val="0"/>
                <a:tint val="83000"/>
                <a:satMod val="155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3B8E9D-BC81-4E4F-9ACC-A20F37470DE3}">
      <dsp:nvSpPr>
        <dsp:cNvPr id="0" name=""/>
        <dsp:cNvSpPr/>
      </dsp:nvSpPr>
      <dsp:spPr>
        <a:xfrm>
          <a:off x="3929432" y="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3</a:t>
          </a:r>
        </a:p>
      </dsp:txBody>
      <dsp:txXfrm>
        <a:off x="3929432" y="0"/>
        <a:ext cx="1869307" cy="1859280"/>
      </dsp:txXfrm>
    </dsp:sp>
    <dsp:sp modelId="{F134D718-41DE-4EC6-89B3-1BC0F2118D8D}">
      <dsp:nvSpPr>
        <dsp:cNvPr id="0" name=""/>
        <dsp:cNvSpPr/>
      </dsp:nvSpPr>
      <dsp:spPr>
        <a:xfrm>
          <a:off x="4631676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43000"/>
                <a:satMod val="165000"/>
              </a:schemeClr>
            </a:gs>
            <a:gs pos="55000">
              <a:schemeClr val="accent3">
                <a:hueOff val="7500176"/>
                <a:satOff val="-11253"/>
                <a:lumOff val="-1830"/>
                <a:alphaOff val="0"/>
                <a:tint val="83000"/>
                <a:satMod val="155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9E38FE-BB68-46C2-BB82-E10F260603D4}">
      <dsp:nvSpPr>
        <dsp:cNvPr id="0" name=""/>
        <dsp:cNvSpPr/>
      </dsp:nvSpPr>
      <dsp:spPr>
        <a:xfrm>
          <a:off x="5892205" y="2788920"/>
          <a:ext cx="1869307" cy="185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/>
            <a:t>Date </a:t>
          </a:r>
          <a:r>
            <a:rPr lang="fr-FR" sz="2800" kern="1200">
              <a:latin typeface="Times New Roman" pitchFamily="18" charset="0"/>
              <a:cs typeface="Times New Roman" pitchFamily="18" charset="0"/>
            </a:rPr>
            <a:t>4</a:t>
          </a:r>
        </a:p>
      </dsp:txBody>
      <dsp:txXfrm>
        <a:off x="5892205" y="2788920"/>
        <a:ext cx="1869307" cy="1859280"/>
      </dsp:txXfrm>
    </dsp:sp>
    <dsp:sp modelId="{0E7EB6B7-19A7-4A3E-B4B9-2E001F38EFC6}">
      <dsp:nvSpPr>
        <dsp:cNvPr id="0" name=""/>
        <dsp:cNvSpPr/>
      </dsp:nvSpPr>
      <dsp:spPr>
        <a:xfrm>
          <a:off x="6594449" y="2091690"/>
          <a:ext cx="464820" cy="46482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3387057" y="1708026"/>
          <a:ext cx="1569784" cy="156978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/>
            <a:t>Projet</a:t>
          </a:r>
          <a:endParaRPr lang="fr-FR" sz="2000" kern="1200"/>
        </a:p>
      </dsp:txBody>
      <dsp:txXfrm>
        <a:off x="3616947" y="1937916"/>
        <a:ext cx="1110004" cy="1110004"/>
      </dsp:txXfrm>
    </dsp:sp>
    <dsp:sp modelId="{E09D1B4B-09AE-4B1F-A409-CE344F8F9185}">
      <dsp:nvSpPr>
        <dsp:cNvPr id="0" name=""/>
        <dsp:cNvSpPr/>
      </dsp:nvSpPr>
      <dsp:spPr>
        <a:xfrm rot="16200000">
          <a:off x="4097937" y="1349896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/>
        </a:p>
      </dsp:txBody>
      <dsp:txXfrm>
        <a:off x="4120141" y="1461169"/>
        <a:ext cx="103617" cy="267209"/>
      </dsp:txXfrm>
    </dsp:sp>
    <dsp:sp modelId="{60779230-642B-46DB-B5CA-FC2220C38859}">
      <dsp:nvSpPr>
        <dsp:cNvPr id="0" name=""/>
        <dsp:cNvSpPr/>
      </dsp:nvSpPr>
      <dsp:spPr>
        <a:xfrm>
          <a:off x="3401741" y="-111682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/>
            <a:t>Fournisseurs </a:t>
          </a:r>
          <a:endParaRPr lang="fr-FR" sz="1100" kern="1200"/>
        </a:p>
      </dsp:txBody>
      <dsp:txXfrm>
        <a:off x="3627330" y="113907"/>
        <a:ext cx="1089239" cy="1089239"/>
      </dsp:txXfrm>
    </dsp:sp>
    <dsp:sp modelId="{4873F644-A37B-4263-BDD3-7D4AECF93436}">
      <dsp:nvSpPr>
        <dsp:cNvPr id="0" name=""/>
        <dsp:cNvSpPr/>
      </dsp:nvSpPr>
      <dsp:spPr>
        <a:xfrm rot="20520000">
          <a:off x="4973241" y="1985841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/>
        </a:p>
      </dsp:txBody>
      <dsp:txXfrm>
        <a:off x="4974328" y="2081771"/>
        <a:ext cx="103617" cy="267209"/>
      </dsp:txXfrm>
    </dsp:sp>
    <dsp:sp modelId="{8FE55D76-69B8-469D-BE4A-A0F9F69D5110}">
      <dsp:nvSpPr>
        <dsp:cNvPr id="0" name=""/>
        <dsp:cNvSpPr/>
      </dsp:nvSpPr>
      <dsp:spPr>
        <a:xfrm>
          <a:off x="5146351" y="1155851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kern="1200" spc="-10" baseline="0"/>
            <a:t>Fabrication </a:t>
          </a:r>
        </a:p>
      </dsp:txBody>
      <dsp:txXfrm>
        <a:off x="5371940" y="1381440"/>
        <a:ext cx="1089239" cy="1089239"/>
      </dsp:txXfrm>
    </dsp:sp>
    <dsp:sp modelId="{8999D690-D432-4F1A-B2AE-D98A61E6F24A}">
      <dsp:nvSpPr>
        <dsp:cNvPr id="0" name=""/>
        <dsp:cNvSpPr/>
      </dsp:nvSpPr>
      <dsp:spPr>
        <a:xfrm rot="3240000">
          <a:off x="4638905" y="3014822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/>
        </a:p>
      </dsp:txBody>
      <dsp:txXfrm>
        <a:off x="4648058" y="3085928"/>
        <a:ext cx="103617" cy="267209"/>
      </dsp:txXfrm>
    </dsp:sp>
    <dsp:sp modelId="{0B5562C5-56E9-4F94-AD9A-09B6AA6E206F}">
      <dsp:nvSpPr>
        <dsp:cNvPr id="0" name=""/>
        <dsp:cNvSpPr/>
      </dsp:nvSpPr>
      <dsp:spPr>
        <a:xfrm>
          <a:off x="4479969" y="3206764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/>
            <a:t>Ventes</a:t>
          </a:r>
          <a:endParaRPr lang="fr-FR" sz="1100" kern="1200"/>
        </a:p>
      </dsp:txBody>
      <dsp:txXfrm>
        <a:off x="4705558" y="3432353"/>
        <a:ext cx="1089239" cy="1089239"/>
      </dsp:txXfrm>
    </dsp:sp>
    <dsp:sp modelId="{FB0FDE60-5A66-47CD-855C-10B0ABFAFF6D}">
      <dsp:nvSpPr>
        <dsp:cNvPr id="0" name=""/>
        <dsp:cNvSpPr/>
      </dsp:nvSpPr>
      <dsp:spPr>
        <a:xfrm rot="7560000">
          <a:off x="3556970" y="3014822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/>
        </a:p>
      </dsp:txBody>
      <dsp:txXfrm rot="10800000">
        <a:off x="3592224" y="3085928"/>
        <a:ext cx="103617" cy="267209"/>
      </dsp:txXfrm>
    </dsp:sp>
    <dsp:sp modelId="{492A8904-4F29-41B2-8DF6-9E5DB43B598E}">
      <dsp:nvSpPr>
        <dsp:cNvPr id="0" name=""/>
        <dsp:cNvSpPr/>
      </dsp:nvSpPr>
      <dsp:spPr>
        <a:xfrm>
          <a:off x="2323512" y="3206764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/>
            <a:t>Ingénierie</a:t>
          </a:r>
        </a:p>
      </dsp:txBody>
      <dsp:txXfrm>
        <a:off x="2549101" y="3432353"/>
        <a:ext cx="1089239" cy="1089239"/>
      </dsp:txXfrm>
    </dsp:sp>
    <dsp:sp modelId="{470BEB95-5498-4076-A7AD-52EA2D6058A0}">
      <dsp:nvSpPr>
        <dsp:cNvPr id="0" name=""/>
        <dsp:cNvSpPr/>
      </dsp:nvSpPr>
      <dsp:spPr>
        <a:xfrm rot="11880000">
          <a:off x="3222634" y="1985841"/>
          <a:ext cx="148024" cy="44534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/>
        </a:p>
      </dsp:txBody>
      <dsp:txXfrm rot="10800000">
        <a:off x="3265954" y="2081771"/>
        <a:ext cx="103617" cy="267209"/>
      </dsp:txXfrm>
    </dsp:sp>
    <dsp:sp modelId="{A0AE6ABD-EFF8-41C2-907C-790C07DF522C}">
      <dsp:nvSpPr>
        <dsp:cNvPr id="0" name=""/>
        <dsp:cNvSpPr/>
      </dsp:nvSpPr>
      <dsp:spPr>
        <a:xfrm>
          <a:off x="1657130" y="1155851"/>
          <a:ext cx="1540417" cy="154041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/>
            <a:t>Équipes à distance</a:t>
          </a:r>
          <a:endParaRPr lang="fr-FR" sz="1200" kern="1200"/>
        </a:p>
      </dsp:txBody>
      <dsp:txXfrm>
        <a:off x="1882719" y="1381440"/>
        <a:ext cx="1089239" cy="1089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fr-FR" sz="1200"/>
            </a:lvl1pPr>
          </a:lstStyle>
          <a:p>
            <a:fld id="{724506C0-3FFE-45A5-803D-9F4FC5464A70}" type="datetimeFigureOut">
              <a:t>jj/01/aa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fr-FR" sz="1200"/>
            </a:lvl1pPr>
          </a:lstStyle>
          <a:p>
            <a:fld id="{F8646707-6BBD-41A9-B4DF-0C76A73A2D2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9846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 smtClean="0"/>
              <a:t>Ce modèle peut être utilisé comme fichier de démarrage pour fournir les mises à jour des jalons</a:t>
            </a:r>
            <a:r>
              <a:rPr lang="fr-FR" baseline="0" dirty="0" smtClean="0"/>
              <a:t> d’un projet.</a:t>
            </a:r>
            <a:endParaRPr lang="fr-FR" dirty="0" smtClean="0"/>
          </a:p>
          <a:p>
            <a:endParaRPr lang="fr-FR" baseline="0" dirty="0" smtClean="0"/>
          </a:p>
          <a:p>
            <a:pPr lvl="0"/>
            <a:r>
              <a:rPr lang="fr-FR" sz="1000" b="1" dirty="0" smtClean="0"/>
              <a:t>Sections</a:t>
            </a:r>
            <a:endParaRPr lang="fr-FR" sz="1000" b="0" dirty="0" smtClean="0"/>
          </a:p>
          <a:p>
            <a:pPr lvl="0"/>
            <a:r>
              <a:rPr lang="fr-FR" sz="1000" b="0" dirty="0" smtClean="0"/>
              <a:t>Cliquez avec le bouton droit sur une diapositive pour ajouter des sections.</a:t>
            </a:r>
            <a:r>
              <a:rPr lang="fr-FR" sz="1000" b="0" baseline="0" dirty="0" smtClean="0"/>
              <a:t> Les sections permettent d’organiser les diapositives et facilitent la collaboration entre plusieurs auteurs.</a:t>
            </a:r>
            <a:endParaRPr lang="fr-FR" sz="1000" b="0" dirty="0" smtClean="0"/>
          </a:p>
          <a:p>
            <a:pPr lvl="0"/>
            <a:endParaRPr lang="fr-FR" sz="1000" b="1" dirty="0" smtClean="0"/>
          </a:p>
          <a:p>
            <a:pPr lvl="0"/>
            <a:r>
              <a:rPr lang="fr-FR" sz="1000" b="1" dirty="0" smtClean="0"/>
              <a:t>Notes</a:t>
            </a:r>
          </a:p>
          <a:p>
            <a:pPr lvl="0"/>
            <a:r>
              <a:rPr lang="fr-FR" sz="1000" dirty="0" smtClean="0"/>
              <a:t>Utilisez la section Notes pour les notes de présentation ou pour fournir des informations  supplémentaires à l’audience.</a:t>
            </a:r>
            <a:r>
              <a:rPr lang="fr-FR" sz="1000" baseline="0" dirty="0" smtClean="0"/>
              <a:t> Affichez ces notes en mode Présentation pendant votre présentation. </a:t>
            </a:r>
          </a:p>
          <a:p>
            <a:pPr lvl="0">
              <a:buFontTx/>
              <a:buNone/>
            </a:pPr>
            <a:r>
              <a:rPr lang="fr-FR" sz="1000" dirty="0" smtClean="0"/>
              <a:t>N’oubliez pas de tenir compte de la taille de la police (critère important pour l’accessibilité, la visibilité, l’enregistrement vidéo et la production en ligne)</a:t>
            </a:r>
          </a:p>
          <a:p>
            <a:pPr lvl="0"/>
            <a:endParaRPr lang="fr-FR" sz="1000" dirty="0" smtClean="0"/>
          </a:p>
          <a:p>
            <a:pPr lvl="0">
              <a:buFontTx/>
              <a:buNone/>
            </a:pPr>
            <a:r>
              <a:rPr lang="fr-FR" sz="1000" b="1" dirty="0" smtClean="0"/>
              <a:t>Couleurs coordonnées </a:t>
            </a:r>
          </a:p>
          <a:p>
            <a:pPr lvl="0">
              <a:buFontTx/>
              <a:buNone/>
            </a:pPr>
            <a:r>
              <a:rPr lang="fr-FR" sz="1000" dirty="0" smtClean="0"/>
              <a:t>Faites tout particulièrement attention aux diagrammes, graphiques et zones de texte.</a:t>
            </a:r>
            <a:r>
              <a:rPr lang="fr-FR" sz="1000" baseline="0" dirty="0" smtClean="0"/>
              <a:t> </a:t>
            </a:r>
            <a:endParaRPr lang="fr-FR" sz="1000" dirty="0" smtClean="0"/>
          </a:p>
          <a:p>
            <a:pPr lvl="0"/>
            <a:r>
              <a:rPr lang="fr-FR" sz="1000" dirty="0" smtClean="0"/>
              <a:t>Tenez compte du fait que les participants imprimeront la présentation en noir et blanc ou </a:t>
            </a:r>
            <a:r>
              <a:rPr lang="fr-FR" sz="1000" dirty="0" err="1" smtClean="0"/>
              <a:t>nuances de gris</a:t>
            </a:r>
            <a:r>
              <a:rPr lang="fr-FR" sz="1000" dirty="0" smtClean="0"/>
              <a:t>. Effectuez un test d’impression pour vérifier que vos couleurs s’impriment correctement en noir et blanc intégral et </a:t>
            </a:r>
            <a:r>
              <a:rPr lang="fr-FR" sz="1000" dirty="0" err="1" smtClean="0"/>
              <a:t>nuances de gris</a:t>
            </a:r>
            <a:r>
              <a:rPr lang="fr-FR" sz="1000" dirty="0" smtClean="0"/>
              <a:t>.</a:t>
            </a:r>
          </a:p>
          <a:p>
            <a:pPr lvl="0">
              <a:buFontTx/>
              <a:buNone/>
            </a:pPr>
            <a:endParaRPr lang="fr-FR" sz="1000" dirty="0" smtClean="0"/>
          </a:p>
          <a:p>
            <a:pPr lvl="0">
              <a:buFontTx/>
              <a:buNone/>
            </a:pPr>
            <a:r>
              <a:rPr lang="fr-FR" sz="1000" b="1" dirty="0" smtClean="0"/>
              <a:t>Graphiques, tableaux et diagrammes</a:t>
            </a:r>
          </a:p>
          <a:p>
            <a:pPr lvl="0"/>
            <a:r>
              <a:rPr lang="fr-FR" sz="1000" dirty="0" smtClean="0"/>
              <a:t>Faites en sorte que votre présentation soit simple : utilisez des styles et des couleurs identiques qui ne soient pas gênants.</a:t>
            </a:r>
          </a:p>
          <a:p>
            <a:pPr lvl="0"/>
            <a:r>
              <a:rPr lang="fr-FR" sz="1000" dirty="0" smtClean="0"/>
              <a:t>Ajoutez une légende pour tous les diagrammes et tableaux.</a:t>
            </a:r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14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76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Sur quoi porte ce</a:t>
            </a:r>
            <a:r>
              <a:rPr lang="fr-FR" baseline="0" dirty="0" smtClean="0"/>
              <a:t> projet ?</a:t>
            </a:r>
          </a:p>
          <a:p>
            <a:r>
              <a:rPr lang="fr-FR" dirty="0" smtClean="0"/>
              <a:t>Définir</a:t>
            </a:r>
            <a:r>
              <a:rPr lang="fr-FR" baseline="0" dirty="0" smtClean="0"/>
              <a:t> l’objectif de ce projet</a:t>
            </a:r>
          </a:p>
          <a:p>
            <a:pPr lvl="1"/>
            <a:r>
              <a:rPr lang="fr-FR" dirty="0" smtClean="0"/>
              <a:t>Ce projet est-il identique à des projets précédents ou s’agit-il d’un nouveau projet ?</a:t>
            </a:r>
          </a:p>
          <a:p>
            <a:r>
              <a:rPr lang="fr-FR" baseline="0" dirty="0" smtClean="0"/>
              <a:t>Définir la portée de ce projet</a:t>
            </a:r>
          </a:p>
          <a:p>
            <a:pPr lvl="1"/>
            <a:r>
              <a:rPr lang="fr-FR" baseline="0" dirty="0" smtClean="0"/>
              <a:t>Ce projet est-il indépendant ou lié à d’autres projets ?</a:t>
            </a:r>
          </a:p>
          <a:p>
            <a:pPr lvl="0"/>
            <a:endParaRPr lang="fr-FR" baseline="0" dirty="0" smtClean="0"/>
          </a:p>
          <a:p>
            <a:pPr lvl="0"/>
            <a:r>
              <a:rPr lang="fr-FR" baseline="0" dirty="0" smtClean="0"/>
              <a:t>* Notez que cette diapositive n’est pas nécessaire pour les réunions hebdomadaires sur l’état du projet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8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fr-FR" dirty="0" smtClean="0"/>
              <a:t>* Si l’un de</a:t>
            </a:r>
            <a:r>
              <a:rPr lang="fr-FR" baseline="0" dirty="0" smtClean="0"/>
              <a:t> ces problèmes ont provoqué un retard ou doivent être abordés plus en détail, ajoutez des informations dans la diapositive suivante.</a:t>
            </a:r>
          </a:p>
          <a:p>
            <a:pPr>
              <a:buFont typeface="Arial" charset="0"/>
              <a:buNone/>
            </a:pPr>
            <a:endParaRPr lang="fr-F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287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aseline="0" dirty="0" smtClean="0"/>
              <a:t>Dupliquez cette diapositive si nécessaire en présence de plusieurs problèmes.</a:t>
            </a:r>
          </a:p>
          <a:p>
            <a:r>
              <a:rPr lang="fr-FR" dirty="0" smtClean="0"/>
              <a:t>Cette diapositive et les diapositives associées</a:t>
            </a:r>
            <a:r>
              <a:rPr lang="fr-FR" baseline="0" dirty="0" smtClean="0"/>
              <a:t> peuvent être déplacés dans l’annexe ou masqués, si nécessaire.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14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Les diapositives suivantes</a:t>
            </a:r>
            <a:r>
              <a:rPr lang="fr-FR" baseline="0" dirty="0" smtClean="0"/>
              <a:t> montrent plusieurs exemples de barres de planning utilisant des graphiques SmartArt.</a:t>
            </a:r>
            <a:endParaRPr lang="fr-FR" dirty="0" smtClean="0"/>
          </a:p>
          <a:p>
            <a:r>
              <a:rPr lang="fr-FR" dirty="0" smtClean="0"/>
              <a:t>Ajoutez une barre de planning pour le projet, indiquant clairement les jalons</a:t>
            </a:r>
            <a:r>
              <a:rPr lang="fr-FR" baseline="0" dirty="0" smtClean="0"/>
              <a:t> et les dates importantes, </a:t>
            </a:r>
            <a:r>
              <a:rPr lang="fr-FR" dirty="0" smtClean="0"/>
              <a:t>puis montrez l’état actuel du projet.</a:t>
            </a:r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9806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187356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668996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 smtClean="0"/>
              <a:t>Quelles sont les interdépendances</a:t>
            </a:r>
            <a:r>
              <a:rPr lang="fr-FR" baseline="0" dirty="0" smtClean="0"/>
              <a:t> qui affectent la barre de planning, le coût et la sortie de ce </a:t>
            </a:r>
            <a:r>
              <a:rPr lang="fr-FR" baseline="0" smtClean="0"/>
              <a:t>projet ?</a:t>
            </a:r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045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 smtClean="0"/>
              <a:t>Préparez des diapositives pour l’annexe dans</a:t>
            </a:r>
            <a:r>
              <a:rPr lang="fr-FR" baseline="0" dirty="0" smtClean="0"/>
              <a:t> le cas où d’autres diapositives ou informations seraient nécessaires. L’annexe peut également s’avérer utile en cas de distribution ultérieure de la présentation. 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04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1200" y="1905000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eaLnBrk="1" latinLnBrk="0" hangingPunct="1">
              <a:defRPr kumimoji="0" lang="fr-FR">
                <a:latin typeface="Georgia" pitchFamily="18" charset="0"/>
              </a:defRPr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fr-FR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fr-FR"/>
              <a:t>Cliquez sur modifier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-92" t="50811" r="45394" b="-590"/>
          <a:stretch/>
        </p:blipFill>
        <p:spPr>
          <a:xfrm>
            <a:off x="-13647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fr-FR" sz="3600" b="0" cap="none">
                <a:latin typeface="Georgia" pitchFamily="18" charset="0"/>
              </a:defRPr>
            </a:lvl1pPr>
          </a:lstStyle>
          <a:p>
            <a:r>
              <a:rPr kumimoji="0"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 eaLnBrk="1" latinLnBrk="0" hangingPunct="1">
              <a:buNone/>
              <a:defRPr kumimoji="0" lang="fr-FR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eaLnBrk="1" latinLnBrk="0" hangingPunct="1">
              <a:defRPr kumimoji="0" lang="fr-FR" sz="280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lang="fr-FR" sz="2000">
                <a:latin typeface="Georgia" pitchFamily="18" charset="0"/>
              </a:defRPr>
            </a:lvl1pPr>
            <a:lvl2pPr marL="571500" indent="-22860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lang="fr-FR" sz="1800">
                <a:latin typeface="Georgia" pitchFamily="18" charset="0"/>
              </a:defRPr>
            </a:lvl2pPr>
            <a:lvl3pPr eaLnBrk="1" latinLnBrk="0" hangingPunct="1">
              <a:defRPr kumimoji="0" lang="fr-FR" sz="2000">
                <a:latin typeface="Georgia" pitchFamily="18" charset="0"/>
              </a:defRPr>
            </a:lvl3pPr>
            <a:lvl4pPr eaLnBrk="1" latinLnBrk="0" hangingPunct="1">
              <a:defRPr kumimoji="0" lang="fr-FR" sz="2000">
                <a:latin typeface="Georgia" pitchFamily="18" charset="0"/>
              </a:defRPr>
            </a:lvl4pPr>
            <a:lvl5pPr eaLnBrk="1" latinLnBrk="0" hangingPunct="1">
              <a:defRPr kumimoji="0" lang="fr-FR" sz="2000">
                <a:latin typeface="Georgia" pitchFamily="18" charset="0"/>
              </a:defRPr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lvl6pPr eaLnBrk="1" latinLnBrk="0" hangingPunct="1">
              <a:defRPr kumimoji="0" lang="fr-FR" sz="1800"/>
            </a:lvl6pPr>
            <a:lvl7pPr eaLnBrk="1" latinLnBrk="0" hangingPunct="1">
              <a:defRPr kumimoji="0" lang="fr-FR" sz="1800"/>
            </a:lvl7pPr>
            <a:lvl8pPr eaLnBrk="1" latinLnBrk="0" hangingPunct="1">
              <a:defRPr kumimoji="0" lang="fr-FR" sz="1800"/>
            </a:lvl8pPr>
            <a:lvl9pPr eaLnBrk="1" latinLnBrk="0" hangingPunct="1">
              <a:defRPr kumimoji="0" lang="fr-FR" sz="18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lvl6pPr eaLnBrk="1" latinLnBrk="0" hangingPunct="1">
              <a:defRPr kumimoji="0" lang="fr-FR" sz="1800"/>
            </a:lvl6pPr>
            <a:lvl7pPr eaLnBrk="1" latinLnBrk="0" hangingPunct="1">
              <a:defRPr kumimoji="0" lang="fr-FR" sz="1800"/>
            </a:lvl7pPr>
            <a:lvl8pPr eaLnBrk="1" latinLnBrk="0" hangingPunct="1">
              <a:defRPr kumimoji="0" lang="fr-FR" sz="1800"/>
            </a:lvl8pPr>
            <a:lvl9pPr eaLnBrk="1" latinLnBrk="0" hangingPunct="1">
              <a:defRPr kumimoji="0" lang="fr-FR" sz="18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eaLnBrk="1" latinLnBrk="0" hangingPunct="1">
              <a:defRPr kumimoji="0" lang="fr-FR"/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fr-FR" sz="2000" b="1"/>
            </a:lvl1pPr>
            <a:lvl2pPr marL="457200" indent="0" eaLnBrk="1" latinLnBrk="0" hangingPunct="1">
              <a:buNone/>
              <a:defRPr kumimoji="0" lang="fr-FR" sz="2000" b="1"/>
            </a:lvl2pPr>
            <a:lvl3pPr marL="914400" indent="0" eaLnBrk="1" latinLnBrk="0" hangingPunct="1">
              <a:buNone/>
              <a:defRPr kumimoji="0" lang="fr-FR" sz="1800" b="1"/>
            </a:lvl3pPr>
            <a:lvl4pPr marL="1371600" indent="0" eaLnBrk="1" latinLnBrk="0" hangingPunct="1">
              <a:buNone/>
              <a:defRPr kumimoji="0" lang="fr-FR" sz="1600" b="1"/>
            </a:lvl4pPr>
            <a:lvl5pPr marL="1828800" indent="0" eaLnBrk="1" latinLnBrk="0" hangingPunct="1">
              <a:buNone/>
              <a:defRPr kumimoji="0" lang="fr-FR" sz="1600" b="1"/>
            </a:lvl5pPr>
            <a:lvl6pPr marL="2286000" indent="0" eaLnBrk="1" latinLnBrk="0" hangingPunct="1">
              <a:buNone/>
              <a:defRPr kumimoji="0" lang="fr-FR" sz="1600" b="1"/>
            </a:lvl6pPr>
            <a:lvl7pPr marL="2743200" indent="0" eaLnBrk="1" latinLnBrk="0" hangingPunct="1">
              <a:buNone/>
              <a:defRPr kumimoji="0" lang="fr-FR" sz="1600" b="1"/>
            </a:lvl7pPr>
            <a:lvl8pPr marL="3200400" indent="0" eaLnBrk="1" latinLnBrk="0" hangingPunct="1">
              <a:buNone/>
              <a:defRPr kumimoji="0" lang="fr-FR" sz="1600" b="1"/>
            </a:lvl8pPr>
            <a:lvl9pPr marL="3657600" indent="0" eaLnBrk="1" latinLnBrk="0" hangingPunct="1">
              <a:buNone/>
              <a:defRPr kumimoji="0" lang="fr-FR" sz="1600" b="1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fr-FR" sz="2000"/>
            </a:lvl1pPr>
            <a:lvl2pPr eaLnBrk="1" latinLnBrk="0" hangingPunct="1">
              <a:defRPr kumimoji="0" lang="fr-FR" sz="1800"/>
            </a:lvl2pPr>
            <a:lvl3pPr eaLnBrk="1" latinLnBrk="0" hangingPunct="1">
              <a:defRPr kumimoji="0" lang="fr-FR" sz="1600"/>
            </a:lvl3pPr>
            <a:lvl4pPr eaLnBrk="1" latinLnBrk="0" hangingPunct="1">
              <a:defRPr kumimoji="0" lang="fr-FR" sz="1400"/>
            </a:lvl4pPr>
            <a:lvl5pPr eaLnBrk="1" latinLnBrk="0" hangingPunct="1">
              <a:defRPr kumimoji="0" lang="fr-FR" sz="1400"/>
            </a:lvl5pPr>
            <a:lvl6pPr eaLnBrk="1" latinLnBrk="0" hangingPunct="1">
              <a:defRPr kumimoji="0" lang="fr-FR" sz="1600"/>
            </a:lvl6pPr>
            <a:lvl7pPr eaLnBrk="1" latinLnBrk="0" hangingPunct="1">
              <a:defRPr kumimoji="0" lang="fr-FR" sz="1600"/>
            </a:lvl7pPr>
            <a:lvl8pPr eaLnBrk="1" latinLnBrk="0" hangingPunct="1">
              <a:defRPr kumimoji="0" lang="fr-FR" sz="1600"/>
            </a:lvl8pPr>
            <a:lvl9pPr eaLnBrk="1" latinLnBrk="0" hangingPunct="1">
              <a:defRPr kumimoji="0" lang="fr-FR" sz="16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fr-FR" sz="2000" b="1"/>
            </a:lvl1pPr>
            <a:lvl2pPr marL="457200" indent="0" eaLnBrk="1" latinLnBrk="0" hangingPunct="1">
              <a:buNone/>
              <a:defRPr kumimoji="0" lang="fr-FR" sz="2000" b="1"/>
            </a:lvl2pPr>
            <a:lvl3pPr marL="914400" indent="0" eaLnBrk="1" latinLnBrk="0" hangingPunct="1">
              <a:buNone/>
              <a:defRPr kumimoji="0" lang="fr-FR" sz="1800" b="1"/>
            </a:lvl3pPr>
            <a:lvl4pPr marL="1371600" indent="0" eaLnBrk="1" latinLnBrk="0" hangingPunct="1">
              <a:buNone/>
              <a:defRPr kumimoji="0" lang="fr-FR" sz="1600" b="1"/>
            </a:lvl4pPr>
            <a:lvl5pPr marL="1828800" indent="0" eaLnBrk="1" latinLnBrk="0" hangingPunct="1">
              <a:buNone/>
              <a:defRPr kumimoji="0" lang="fr-FR" sz="1600" b="1"/>
            </a:lvl5pPr>
            <a:lvl6pPr marL="2286000" indent="0" eaLnBrk="1" latinLnBrk="0" hangingPunct="1">
              <a:buNone/>
              <a:defRPr kumimoji="0" lang="fr-FR" sz="1600" b="1"/>
            </a:lvl6pPr>
            <a:lvl7pPr marL="2743200" indent="0" eaLnBrk="1" latinLnBrk="0" hangingPunct="1">
              <a:buNone/>
              <a:defRPr kumimoji="0" lang="fr-FR" sz="1600" b="1"/>
            </a:lvl7pPr>
            <a:lvl8pPr marL="3200400" indent="0" eaLnBrk="1" latinLnBrk="0" hangingPunct="1">
              <a:buNone/>
              <a:defRPr kumimoji="0" lang="fr-FR" sz="1600" b="1"/>
            </a:lvl8pPr>
            <a:lvl9pPr marL="3657600" indent="0" eaLnBrk="1" latinLnBrk="0" hangingPunct="1">
              <a:buNone/>
              <a:defRPr kumimoji="0" lang="fr-FR" sz="1600" b="1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fr-FR" sz="2000"/>
            </a:lvl1pPr>
            <a:lvl2pPr eaLnBrk="1" latinLnBrk="0" hangingPunct="1">
              <a:defRPr kumimoji="0" lang="fr-FR" sz="1800"/>
            </a:lvl2pPr>
            <a:lvl3pPr eaLnBrk="1" latinLnBrk="0" hangingPunct="1">
              <a:defRPr kumimoji="0" lang="fr-FR" sz="1600"/>
            </a:lvl3pPr>
            <a:lvl4pPr eaLnBrk="1" latinLnBrk="0" hangingPunct="1">
              <a:defRPr kumimoji="0" lang="fr-FR" sz="1400"/>
            </a:lvl4pPr>
            <a:lvl5pPr eaLnBrk="1" latinLnBrk="0" hangingPunct="1">
              <a:defRPr kumimoji="0" lang="fr-FR" sz="1400"/>
            </a:lvl5pPr>
            <a:lvl6pPr eaLnBrk="1" latinLnBrk="0" hangingPunct="1">
              <a:defRPr kumimoji="0" lang="fr-FR" sz="1600"/>
            </a:lvl6pPr>
            <a:lvl7pPr eaLnBrk="1" latinLnBrk="0" hangingPunct="1">
              <a:defRPr kumimoji="0" lang="fr-FR" sz="1600"/>
            </a:lvl7pPr>
            <a:lvl8pPr eaLnBrk="1" latinLnBrk="0" hangingPunct="1">
              <a:defRPr kumimoji="0" lang="fr-FR" sz="1600"/>
            </a:lvl8pPr>
            <a:lvl9pPr eaLnBrk="1" latinLnBrk="0" hangingPunct="1">
              <a:defRPr kumimoji="0" lang="fr-FR" sz="16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eaLnBrk="1" latinLnBrk="0" hangingPunct="1">
              <a:defRPr kumimoji="0" lang="fr-FR" sz="2800"/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 eaLnBrk="1" latinLnBrk="0" hangingPunct="1">
              <a:defRPr kumimoji="0" lang="fr-FR" sz="2000" b="1"/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lvl6pPr eaLnBrk="1" latinLnBrk="0" hangingPunct="1">
              <a:defRPr kumimoji="0" lang="fr-FR" sz="2000"/>
            </a:lvl6pPr>
            <a:lvl7pPr eaLnBrk="1" latinLnBrk="0" hangingPunct="1">
              <a:defRPr kumimoji="0" lang="fr-FR" sz="2000"/>
            </a:lvl7pPr>
            <a:lvl8pPr eaLnBrk="1" latinLnBrk="0" hangingPunct="1">
              <a:defRPr kumimoji="0" lang="fr-FR" sz="2000"/>
            </a:lvl8pPr>
            <a:lvl9pPr eaLnBrk="1" latinLnBrk="0" hangingPunct="1">
              <a:defRPr kumimoji="0" lang="fr-FR" sz="20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 eaLnBrk="1" latinLnBrk="0" hangingPunct="1">
              <a:buNone/>
              <a:defRPr kumimoji="0" lang="fr-FR" sz="1400"/>
            </a:lvl1pPr>
            <a:lvl2pPr marL="457200" indent="0" eaLnBrk="1" latinLnBrk="0" hangingPunct="1">
              <a:buNone/>
              <a:defRPr kumimoji="0" lang="fr-FR" sz="1200"/>
            </a:lvl2pPr>
            <a:lvl3pPr marL="914400" indent="0" eaLnBrk="1" latinLnBrk="0" hangingPunct="1">
              <a:buNone/>
              <a:defRPr kumimoji="0" lang="fr-FR" sz="1000"/>
            </a:lvl3pPr>
            <a:lvl4pPr marL="1371600" indent="0" eaLnBrk="1" latinLnBrk="0" hangingPunct="1">
              <a:buNone/>
              <a:defRPr kumimoji="0" lang="fr-FR" sz="900"/>
            </a:lvl4pPr>
            <a:lvl5pPr marL="1828800" indent="0" eaLnBrk="1" latinLnBrk="0" hangingPunct="1">
              <a:buNone/>
              <a:defRPr kumimoji="0" lang="fr-FR" sz="900"/>
            </a:lvl5pPr>
            <a:lvl6pPr marL="2286000" indent="0" eaLnBrk="1" latinLnBrk="0" hangingPunct="1">
              <a:buNone/>
              <a:defRPr kumimoji="0" lang="fr-FR" sz="900"/>
            </a:lvl6pPr>
            <a:lvl7pPr marL="2743200" indent="0" eaLnBrk="1" latinLnBrk="0" hangingPunct="1">
              <a:buNone/>
              <a:defRPr kumimoji="0" lang="fr-FR" sz="900"/>
            </a:lvl7pPr>
            <a:lvl8pPr marL="3200400" indent="0" eaLnBrk="1" latinLnBrk="0" hangingPunct="1">
              <a:buNone/>
              <a:defRPr kumimoji="0" lang="fr-FR" sz="900"/>
            </a:lvl8pPr>
            <a:lvl9pPr marL="3657600" indent="0" eaLnBrk="1" latinLnBrk="0" hangingPunct="1">
              <a:buNone/>
              <a:defRPr kumimoji="0" lang="fr-FR" sz="9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fr-FR" sz="2000" b="1"/>
            </a:lvl1pPr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fr-FR" sz="3200"/>
            </a:lvl1pPr>
            <a:lvl2pPr marL="457200" indent="0" eaLnBrk="1" latinLnBrk="0" hangingPunct="1">
              <a:buNone/>
              <a:defRPr kumimoji="0" lang="fr-FR" sz="2800"/>
            </a:lvl2pPr>
            <a:lvl3pPr marL="914400" indent="0" eaLnBrk="1" latinLnBrk="0" hangingPunct="1">
              <a:buNone/>
              <a:defRPr kumimoji="0" lang="fr-FR" sz="2400"/>
            </a:lvl3pPr>
            <a:lvl4pPr marL="1371600" indent="0" eaLnBrk="1" latinLnBrk="0" hangingPunct="1">
              <a:buNone/>
              <a:defRPr kumimoji="0" lang="fr-FR" sz="2000"/>
            </a:lvl4pPr>
            <a:lvl5pPr marL="1828800" indent="0" eaLnBrk="1" latinLnBrk="0" hangingPunct="1">
              <a:buNone/>
              <a:defRPr kumimoji="0" lang="fr-FR" sz="2000"/>
            </a:lvl5pPr>
            <a:lvl6pPr marL="2286000" indent="0" eaLnBrk="1" latinLnBrk="0" hangingPunct="1">
              <a:buNone/>
              <a:defRPr kumimoji="0" lang="fr-FR" sz="2000"/>
            </a:lvl6pPr>
            <a:lvl7pPr marL="2743200" indent="0" eaLnBrk="1" latinLnBrk="0" hangingPunct="1">
              <a:buNone/>
              <a:defRPr kumimoji="0" lang="fr-FR" sz="2000"/>
            </a:lvl7pPr>
            <a:lvl8pPr marL="3200400" indent="0" eaLnBrk="1" latinLnBrk="0" hangingPunct="1">
              <a:buNone/>
              <a:defRPr kumimoji="0" lang="fr-FR" sz="2000"/>
            </a:lvl8pPr>
            <a:lvl9pPr marL="3657600" indent="0" eaLnBrk="1" latinLnBrk="0" hangingPunct="1">
              <a:buNone/>
              <a:defRPr kumimoji="0" lang="fr-FR" sz="2000"/>
            </a:lvl9pPr>
          </a:lstStyle>
          <a:p>
            <a:pPr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fr-FR" sz="1400"/>
            </a:lvl1pPr>
            <a:lvl2pPr marL="457200" indent="0" eaLnBrk="1" latinLnBrk="0" hangingPunct="1">
              <a:buNone/>
              <a:defRPr kumimoji="0" lang="fr-FR" sz="1200"/>
            </a:lvl2pPr>
            <a:lvl3pPr marL="914400" indent="0" eaLnBrk="1" latinLnBrk="0" hangingPunct="1">
              <a:buNone/>
              <a:defRPr kumimoji="0" lang="fr-FR" sz="1000"/>
            </a:lvl3pPr>
            <a:lvl4pPr marL="1371600" indent="0" eaLnBrk="1" latinLnBrk="0" hangingPunct="1">
              <a:buNone/>
              <a:defRPr kumimoji="0" lang="fr-FR" sz="900"/>
            </a:lvl4pPr>
            <a:lvl5pPr marL="1828800" indent="0" eaLnBrk="1" latinLnBrk="0" hangingPunct="1">
              <a:buNone/>
              <a:defRPr kumimoji="0" lang="fr-FR" sz="900"/>
            </a:lvl5pPr>
            <a:lvl6pPr marL="2286000" indent="0" eaLnBrk="1" latinLnBrk="0" hangingPunct="1">
              <a:buNone/>
              <a:defRPr kumimoji="0" lang="fr-FR" sz="900"/>
            </a:lvl6pPr>
            <a:lvl7pPr marL="2743200" indent="0" eaLnBrk="1" latinLnBrk="0" hangingPunct="1">
              <a:buNone/>
              <a:defRPr kumimoji="0" lang="fr-FR" sz="900"/>
            </a:lvl7pPr>
            <a:lvl8pPr marL="3200400" indent="0" eaLnBrk="1" latinLnBrk="0" hangingPunct="1">
              <a:buNone/>
              <a:defRPr kumimoji="0" lang="fr-FR" sz="900"/>
            </a:lvl8pPr>
            <a:lvl9pPr marL="3657600" indent="0" eaLnBrk="1" latinLnBrk="0" hangingPunct="1">
              <a:buNone/>
              <a:defRPr kumimoji="0" lang="fr-FR" sz="900"/>
            </a:lvl9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‹N°›</a:t>
            </a:fld>
            <a:endParaRPr kumimoji="0" lang="fr-F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fr-FR" smtClean="0"/>
              <a:t>Modifiez le style du titre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t>jj/01/aa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t>‹N°›</a:t>
            </a:fld>
            <a:endParaRPr kumimoji="0" lang="fr-F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spcBef>
          <a:spcPct val="0"/>
        </a:spcBef>
        <a:buNone/>
        <a:defRPr kumimoji="0" lang="fr-FR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fr-FR"/>
      </a:defPPr>
      <a:lvl1pPr marL="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tags" Target="../tags/tag14.xml"/><Relationship Id="rId7" Type="http://schemas.openxmlformats.org/officeDocument/2006/relationships/diagramLayout" Target="../diagrams/layout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diagramData" Target="../diagrams/data4.xml"/><Relationship Id="rId5" Type="http://schemas.openxmlformats.org/officeDocument/2006/relationships/notesSlide" Target="../notesSlides/notesSlide8.xml"/><Relationship Id="rId10" Type="http://schemas.microsoft.com/office/2007/relationships/diagramDrawing" Target="../diagrams/drawing4.xml"/><Relationship Id="rId4" Type="http://schemas.openxmlformats.org/officeDocument/2006/relationships/slideLayout" Target="../slideLayouts/slideLayout3.xml"/><Relationship Id="rId9" Type="http://schemas.openxmlformats.org/officeDocument/2006/relationships/diagramColors" Target="../diagrams/colors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Rapport d’état du projet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FR"/>
              <a:t>Nom du présentateur</a:t>
            </a:r>
          </a:p>
          <a:p>
            <a:r>
              <a:rPr lang="fr-FR"/>
              <a:t>Date de la présentation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Budget</a:t>
            </a:r>
          </a:p>
          <a:p>
            <a:pPr>
              <a:lnSpc>
                <a:spcPct val="150000"/>
              </a:lnSpc>
            </a:pPr>
            <a:r>
              <a:rPr lang="fr-FR" baseline="0"/>
              <a:t>Avant-projet</a:t>
            </a:r>
          </a:p>
          <a:p>
            <a:pPr>
              <a:lnSpc>
                <a:spcPct val="150000"/>
              </a:lnSpc>
            </a:pPr>
            <a:r>
              <a:rPr lang="fr-FR"/>
              <a:t>Plan marketing</a:t>
            </a:r>
            <a:endParaRPr lang="fr-FR" baseline="0"/>
          </a:p>
          <a:p>
            <a:pPr>
              <a:lnSpc>
                <a:spcPct val="150000"/>
              </a:lnSpc>
            </a:pPr>
            <a:r>
              <a:rPr lang="fr-FR"/>
              <a:t>Documents supplémentaires</a:t>
            </a:r>
            <a:endParaRPr lang="fr-FR" baseline="0"/>
          </a:p>
          <a:p>
            <a:pPr>
              <a:lnSpc>
                <a:spcPct val="150000"/>
              </a:lnSpc>
            </a:pPr>
            <a:r>
              <a:rPr lang="fr-FR" baseline="0"/>
              <a:t>Informations de contact</a:t>
            </a:r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648200" cy="914400"/>
          </a:xfrm>
        </p:spPr>
        <p:txBody>
          <a:bodyPr/>
          <a:lstStyle/>
          <a:p>
            <a:r>
              <a:rPr lang="fr-FR"/>
              <a:t>Vue d’ensemble du projet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7800" y="914400"/>
            <a:ext cx="3063240" cy="4883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4648200" cy="4297363"/>
          </a:xfrm>
        </p:spPr>
        <p:txBody>
          <a:bodyPr/>
          <a:lstStyle/>
          <a:p>
            <a:r>
              <a:rPr lang="fr-FR"/>
              <a:t>Sur quoi porte ce projet ?</a:t>
            </a:r>
          </a:p>
          <a:p>
            <a:endParaRPr lang="fr-FR"/>
          </a:p>
          <a:p>
            <a:r>
              <a:rPr lang="fr-FR"/>
              <a:t>Définissez l’objectif de ce projet</a:t>
            </a:r>
          </a:p>
          <a:p>
            <a:endParaRPr lang="fr-FR"/>
          </a:p>
          <a:p>
            <a:r>
              <a:rPr lang="fr-FR"/>
              <a:t>Définir l’objectif de ce projet</a:t>
            </a:r>
          </a:p>
          <a:p>
            <a:pPr marL="0" indent="0">
              <a:buNone/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État actuel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Quel est l’état d’avancement depuis le jalon précédent ?</a:t>
            </a:r>
          </a:p>
          <a:p>
            <a:pPr lvl="1">
              <a:lnSpc>
                <a:spcPct val="150000"/>
              </a:lnSpc>
            </a:pPr>
            <a:r>
              <a:rPr lang="fr-FR"/>
              <a:t>Quelles tâches ont été achevées ?</a:t>
            </a:r>
          </a:p>
          <a:p>
            <a:pPr lvl="1">
              <a:lnSpc>
                <a:spcPct val="150000"/>
              </a:lnSpc>
            </a:pPr>
            <a:r>
              <a:rPr lang="fr-FR"/>
              <a:t>Quels problèmes ont été résolus ?</a:t>
            </a:r>
          </a:p>
          <a:p>
            <a:pPr lvl="1">
              <a:lnSpc>
                <a:spcPct val="150000"/>
              </a:lnSpc>
            </a:pPr>
            <a:r>
              <a:rPr lang="fr-FR"/>
              <a:t>Quels nouveaux problèmes ont été soulevés ? *</a:t>
            </a:r>
          </a:p>
          <a:p>
            <a:pPr>
              <a:lnSpc>
                <a:spcPct val="150000"/>
              </a:lnSpc>
            </a:pPr>
            <a:r>
              <a:rPr lang="fr-FR"/>
              <a:t>Le projet est-il actuellement dans les temps, en avance ou en retard par rapport au planning ?</a:t>
            </a:r>
          </a:p>
          <a:p>
            <a:pPr lvl="1">
              <a:lnSpc>
                <a:spcPct val="150000"/>
              </a:lnSpc>
            </a:pPr>
            <a:r>
              <a:rPr lang="fr-FR"/>
              <a:t>En cas de retard, quel est le plan d’atténuation ?</a:t>
            </a:r>
          </a:p>
          <a:p>
            <a:pPr marL="0" indent="0">
              <a:buNone/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Problèmes et résolutions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Description du problème</a:t>
            </a:r>
          </a:p>
          <a:p>
            <a:pPr>
              <a:lnSpc>
                <a:spcPct val="150000"/>
              </a:lnSpc>
            </a:pPr>
            <a:r>
              <a:rPr lang="fr-FR"/>
              <a:t>Comment le problème a-t-il été résolu ?</a:t>
            </a:r>
          </a:p>
          <a:p>
            <a:pPr>
              <a:lnSpc>
                <a:spcPct val="150000"/>
              </a:lnSpc>
            </a:pPr>
            <a:r>
              <a:rPr lang="fr-FR"/>
              <a:t>Quels ont été les impacts du problème sur le projet ?</a:t>
            </a:r>
          </a:p>
          <a:p>
            <a:pPr lvl="1">
              <a:lnSpc>
                <a:spcPct val="150000"/>
              </a:lnSpc>
            </a:pPr>
            <a:r>
              <a:rPr lang="fr-FR"/>
              <a:t>Retard</a:t>
            </a:r>
          </a:p>
          <a:p>
            <a:pPr lvl="1">
              <a:lnSpc>
                <a:spcPct val="150000"/>
              </a:lnSpc>
            </a:pPr>
            <a:r>
              <a:rPr lang="fr-FR"/>
              <a:t>Coût</a:t>
            </a:r>
          </a:p>
          <a:p>
            <a:pPr lvl="1">
              <a:lnSpc>
                <a:spcPct val="150000"/>
              </a:lnSpc>
            </a:pPr>
            <a:r>
              <a:rPr lang="fr-FR"/>
              <a:t>Autres</a:t>
            </a:r>
          </a:p>
          <a:p>
            <a:pPr>
              <a:lnSpc>
                <a:spcPct val="150000"/>
              </a:lnSpc>
            </a:pPr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-637209" y="448574"/>
          <a:ext cx="10314609" cy="671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sz="2800"/>
              <a:t>Barre de planning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0" y="32766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28612" y="1143000"/>
          <a:ext cx="8486776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Barre de planning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" dur="1000" spd="-100000" fill="hold"/>
                                        <p:tgtEl>
                                          <p:spTgt spid="3">
                                            <p:graphicEl>
                                              <a:dgm id="{372AB35D-7F85-4F08-9397-AA61FB004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1000" spd="-100000" fill="hold"/>
                                        <p:tgtEl>
                                          <p:spTgt spid="3">
                                            <p:graphicEl>
                                              <a:dgm id="{43FF70E3-3B35-4DF9-A907-606680DFC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7" dur="1000" spd="-100000" fill="hold"/>
                                        <p:tgtEl>
                                          <p:spTgt spid="3">
                                            <p:graphicEl>
                                              <a:dgm id="{40E75915-E9B1-4ABD-839B-3CFD5E25D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5" dur="1000" spd="-100000" fill="hold"/>
                                        <p:tgtEl>
                                          <p:spTgt spid="3">
                                            <p:graphicEl>
                                              <a:dgm id="{D3FAEA15-74EA-44F0-B324-8062485B6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87166" y="1143000"/>
          <a:ext cx="8628222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Barre de planning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26FE858-264F-439B-A7F3-F2D942865A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026FE858-264F-439B-A7F3-F2D942865A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536B13-5617-411F-BE63-A67F88290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40536B13-5617-411F-BE63-A67F882900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A799FD6-0207-48F1-ADAD-3355FC46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AA799FD6-0207-48F1-ADAD-3355FC469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72D6EF-B61D-42B7-AE89-70B64669F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C572D6EF-B61D-42B7-AE89-70B64669F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4584D8-4BEC-45D8-BF53-95F5FB761D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6C4584D8-4BEC-45D8-BF53-95F5FB761D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34D718-41DE-4EC6-89B3-1BC0F2118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F134D718-41DE-4EC6-89B3-1BC0F2118D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3B8E9D-BC81-4E4F-9ACC-A20F37470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5E3B8E9D-BC81-4E4F-9ACC-A20F37470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E7EB6B7-19A7-4A3E-B4B9-2E001F38E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0E7EB6B7-19A7-4A3E-B4B9-2E001F38E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C9E38FE-BB68-46C2-BB82-E10F260603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CC9E38FE-BB68-46C2-BB82-E10F260603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914400"/>
            <a:ext cx="5410200" cy="914400"/>
          </a:xfrm>
        </p:spPr>
        <p:txBody>
          <a:bodyPr/>
          <a:lstStyle/>
          <a:p>
            <a:r>
              <a:rPr lang="fr-FR"/>
              <a:t>Prochaines étapes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5520" y="0"/>
            <a:ext cx="307848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828800"/>
            <a:ext cx="5181600" cy="42973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/>
              <a:t>Quand a lieu le jalon suivant ?</a:t>
            </a:r>
          </a:p>
          <a:p>
            <a:pPr>
              <a:lnSpc>
                <a:spcPct val="150000"/>
              </a:lnSpc>
            </a:pPr>
            <a:r>
              <a:rPr lang="fr-FR"/>
              <a:t>Quels sont les livrables attendus ?</a:t>
            </a:r>
          </a:p>
          <a:p>
            <a:pPr>
              <a:lnSpc>
                <a:spcPct val="150000"/>
              </a:lnSpc>
            </a:pPr>
            <a:r>
              <a:rPr lang="fr-FR"/>
              <a:t>Problèmes et risques connus</a:t>
            </a:r>
          </a:p>
          <a:p>
            <a:pPr lvl="1">
              <a:lnSpc>
                <a:spcPct val="150000"/>
              </a:lnSpc>
            </a:pPr>
            <a:r>
              <a:rPr lang="fr-FR"/>
              <a:t>Quelle est la barre de planning d’investigation pour ces problèmes ?</a:t>
            </a:r>
          </a:p>
          <a:p>
            <a:pPr>
              <a:lnSpc>
                <a:spcPct val="150000"/>
              </a:lnSpc>
            </a:pPr>
            <a:r>
              <a:rPr lang="fr-FR"/>
              <a:t>Quelles sont les étapes suivantes immédiates ?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/>
              <a:t>Interdépendances et ressources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42900" y="1689100"/>
          <a:ext cx="8343900" cy="463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KFWXxGAyYfCtF4ddJkuV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LJDTdCySrUB2DNXQJ7P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QNEFOha65AcJnopmApID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4Uz8NaUn7hy4zTckDsXZ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WTzd7aXBssOmYs9yuGim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x7i1o5WFYMUt4c6svz0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eXH6ortg5F8MBDBCXffN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bN8jrcRkzLTOV54VyMEq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oXR3Z3jBsekg7NRQLn8qd"/>
</p:tagLst>
</file>

<file path=ppt/theme/theme1.xml><?xml version="1.0" encoding="utf-8"?>
<a:theme xmlns:a="http://schemas.openxmlformats.org/drawingml/2006/main" name="Project Status Repor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CA5BBE3-83BF-417E-9117-E377A1AAEE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de rapport d’état du projet</Template>
  <TotalTime>0</TotalTime>
  <Words>442</Words>
  <Application>Microsoft Office PowerPoint</Application>
  <PresentationFormat>Affichage à l'écran (4:3)</PresentationFormat>
  <Paragraphs>100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Georgia</vt:lpstr>
      <vt:lpstr>Times New Roman</vt:lpstr>
      <vt:lpstr>Project Status Report</vt:lpstr>
      <vt:lpstr>Rapport d’état du projet</vt:lpstr>
      <vt:lpstr>Vue d’ensemble du projet</vt:lpstr>
      <vt:lpstr>État actuel</vt:lpstr>
      <vt:lpstr>Problèmes et résolutions</vt:lpstr>
      <vt:lpstr>Barre de planning</vt:lpstr>
      <vt:lpstr>Barre de planning</vt:lpstr>
      <vt:lpstr>Barre de planning</vt:lpstr>
      <vt:lpstr>Prochaines étapes</vt:lpstr>
      <vt:lpstr>Interdépendances et ressources</vt:lpstr>
      <vt:lpstr>Annexe</vt:lpstr>
      <vt:lpstr>Annexe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2014-01-21T21:51:01Z</dcterms:created>
  <dcterms:modified xsi:type="dcterms:W3CDTF">2016-01-05T14:59:07Z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TC016745569991</vt:lpwstr>
  </property>
</Properties>
</file>